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>
        <p:scale>
          <a:sx n="75" d="100"/>
          <a:sy n="75" d="100"/>
        </p:scale>
        <p:origin x="-127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28D5-A803-4320-9710-016A714904C0}" type="datetimeFigureOut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585A-2B66-4301-B3AB-4DFEE8EAC04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28D5-A803-4320-9710-016A714904C0}" type="datetimeFigureOut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585A-2B66-4301-B3AB-4DFEE8EAC04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28D5-A803-4320-9710-016A714904C0}" type="datetimeFigureOut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585A-2B66-4301-B3AB-4DFEE8EAC04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28D5-A803-4320-9710-016A714904C0}" type="datetimeFigureOut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585A-2B66-4301-B3AB-4DFEE8EAC04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28D5-A803-4320-9710-016A714904C0}" type="datetimeFigureOut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585A-2B66-4301-B3AB-4DFEE8EAC04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28D5-A803-4320-9710-016A714904C0}" type="datetimeFigureOut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585A-2B66-4301-B3AB-4DFEE8EAC04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28D5-A803-4320-9710-016A714904C0}" type="datetimeFigureOut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585A-2B66-4301-B3AB-4DFEE8EAC04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28D5-A803-4320-9710-016A714904C0}" type="datetimeFigureOut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585A-2B66-4301-B3AB-4DFEE8EAC04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28D5-A803-4320-9710-016A714904C0}" type="datetimeFigureOut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585A-2B66-4301-B3AB-4DFEE8EAC04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28D5-A803-4320-9710-016A714904C0}" type="datetimeFigureOut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585A-2B66-4301-B3AB-4DFEE8EAC04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28D5-A803-4320-9710-016A714904C0}" type="datetimeFigureOut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E585A-2B66-4301-B3AB-4DFEE8EAC04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228D5-A803-4320-9710-016A714904C0}" type="datetimeFigureOut">
              <a:rPr lang="nl-NL" smtClean="0"/>
              <a:pPr/>
              <a:t>23-9-2015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E585A-2B66-4301-B3AB-4DFEE8EAC047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xqFQoTCJjBkd3c18cCFUzpFAodpsEL6A&amp;url=http://spreekbeurten.info/vuurwerk.html&amp;bvm=bv.101800829,d.ZGU&amp;psig=AFQjCNGismQozW1pwqmvl_Z3etWa5UXm6w&amp;ust=144126167445559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xqFQoTCJCdpqKw6ccCFUPpFAodsHgJ4Q&amp;url=http://www.nieuwjaarplaatjes.nl/vuurwerk/nieuwjaar.php?gallery=vuurwerk&amp;from=75&amp;bvm=bv.102022582,d.d24&amp;psig=AFQjCNHe3FdsIlqXQZTYnpHT7dqbN_mVkQ&amp;ust=1441868335771978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nl/url?sa=i&amp;rct=j&amp;q=&amp;esrc=s&amp;frm=1&amp;source=images&amp;cd=&amp;cad=rja&amp;uact=8&amp;ved=0CAcQjRxqFQoTCJ3RoLqv6ccCFYzpFAod8voHvQ&amp;url=http://www.directshop.nl/internet-consultancy/&amp;bvm=bv.102022582,d.d24&amp;psig=AFQjCNEHz2c1tYsq_10bmQIpGp-UR1UXiQ&amp;ust=14418681148541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frm=1&amp;source=images&amp;cd=&amp;cad=rja&amp;uact=8&amp;ved=0CAcQjRxqFQoTCOuZiPuv6ccCFYfJFAodEkgBDQ&amp;url=http://www.tante-taart.nl/traktatie/Vuurpijl&amp;bvm=bv.102022582,d.d24&amp;psig=AFQjCNG8HZMj44UNzlyBqI1uSDgzPOPa3w&amp;ust=1441868251255653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www.google.nl/url?sa=i&amp;rct=j&amp;q=&amp;esrc=s&amp;frm=1&amp;source=images&amp;cd=&amp;cad=rja&amp;uact=8&amp;ved=0CAcQjRxqFQoTCKitgMev6ccCFYfTFAodq6kPUA&amp;url=http://www.iconshut.com/see-all-ripple-junction-my-little-pony-merchandise-icons/dT1hSFIwY0RvdkwzZDNkeTVsYm5SbGNuUmhhVzV0Wlc1MFpXRnlkR2d1WTI5dEwybHRZV2RsY3k5QlZWUlBTVTFCUjBWVEwxSktURkJRVGpJd05UZHNaeTVxY0djfHVyPWh0dHA6Ly93d3cuZW50ZXJ0YWlubWVudGVhcnRoLmNvbS9wcm9kaW5mby5hc3A~bnVtYmVyPVJKTFBQTjIwNTd8dz01MDB8aD01MDB8dD1qcGVnfA/&amp;bvm=bv.102022582,d.d24&amp;psig=AFQjCNEHz2c1tYsq_10bmQIpGp-UR1UXiQ&amp;ust=1441868114854150" TargetMode="External"/><Relationship Id="rId9" Type="http://schemas.openxmlformats.org/officeDocument/2006/relationships/hyperlink" Target="http://www.google.nl/url?sa=i&amp;rct=j&amp;q=&amp;esrc=s&amp;frm=1&amp;source=images&amp;cd=&amp;cad=rja&amp;uact=8&amp;ved=0CAcQjRxqFQoTCKmG17Sw6ccCFUNUFAodBR0KdA&amp;url=http://slideplayer.nl/slide/2249273/&amp;bvm=bv.102022582,d.d24&amp;psig=AFQjCNGvr_J3vM4FNISBWJQWdmYog2zt1g&amp;ust=1441868372994005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10" Type="http://schemas.openxmlformats.org/officeDocument/2006/relationships/image" Target="../media/image24.png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l.wikipedia.org/wiki/Strontium" TargetMode="External"/><Relationship Id="rId13" Type="http://schemas.openxmlformats.org/officeDocument/2006/relationships/hyperlink" Target="https://nl.wikipedia.org/wiki/Magnesium" TargetMode="External"/><Relationship Id="rId3" Type="http://schemas.openxmlformats.org/officeDocument/2006/relationships/hyperlink" Target="https://nl.wikipedia.org/wiki/Natrium" TargetMode="External"/><Relationship Id="rId7" Type="http://schemas.openxmlformats.org/officeDocument/2006/relationships/hyperlink" Target="https://nl.wikipedia.org/wiki/Bariumchloride" TargetMode="External"/><Relationship Id="rId12" Type="http://schemas.openxmlformats.org/officeDocument/2006/relationships/hyperlink" Target="https://nl.wikipedia.org/wiki/Koper_(element)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wikipedia.org/wiki/Bariumoxide" TargetMode="External"/><Relationship Id="rId11" Type="http://schemas.openxmlformats.org/officeDocument/2006/relationships/hyperlink" Target="https://nl.wikipedia.org/wiki/Calciumoxide" TargetMode="External"/><Relationship Id="rId5" Type="http://schemas.openxmlformats.org/officeDocument/2006/relationships/hyperlink" Target="https://nl.wikipedia.org/wiki/Barium" TargetMode="External"/><Relationship Id="rId10" Type="http://schemas.openxmlformats.org/officeDocument/2006/relationships/hyperlink" Target="https://nl.wikipedia.org/wiki/Calciumchloride" TargetMode="External"/><Relationship Id="rId4" Type="http://schemas.openxmlformats.org/officeDocument/2006/relationships/hyperlink" Target="https://nl.wikipedia.org/wiki/Kalium" TargetMode="External"/><Relationship Id="rId9" Type="http://schemas.openxmlformats.org/officeDocument/2006/relationships/hyperlink" Target="https://nl.wikipedia.org/wiki/Calciu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-tests.nl/quiz27/quiz/1261469772/Vuurwerkquiz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AXK1KTbLsI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a0isxkjpJU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reekbeurten.info/wp-content/uploads/vuurwerk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5" y="0"/>
            <a:ext cx="9142295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vak 3"/>
          <p:cNvSpPr txBox="1"/>
          <p:nvPr/>
        </p:nvSpPr>
        <p:spPr>
          <a:xfrm>
            <a:off x="971600" y="5229200"/>
            <a:ext cx="72008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/>
              <a:t>Vuurwerk</a:t>
            </a:r>
          </a:p>
          <a:p>
            <a:pPr algn="ctr"/>
            <a:endParaRPr lang="nl-NL" sz="2400" dirty="0" smtClean="0"/>
          </a:p>
        </p:txBody>
      </p:sp>
    </p:spTree>
  </p:cSld>
  <p:clrMapOvr>
    <a:masterClrMapping/>
  </p:clrMapOvr>
  <p:transition spd="med">
    <p:strips dir="l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95536" y="620688"/>
            <a:ext cx="82089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Vragen</a:t>
            </a:r>
          </a:p>
          <a:p>
            <a:pPr algn="ctr"/>
            <a:endParaRPr lang="nl-NL" sz="3200" dirty="0" smtClean="0"/>
          </a:p>
          <a:p>
            <a:r>
              <a:rPr lang="nl-NL" sz="2400" dirty="0" smtClean="0"/>
              <a:t>Wat heb je nodig om de kleuren rood en violet te krijgen?</a:t>
            </a:r>
          </a:p>
          <a:p>
            <a:endParaRPr lang="nl-NL" sz="2400" dirty="0" smtClean="0"/>
          </a:p>
          <a:p>
            <a:r>
              <a:rPr lang="nl-NL" sz="2400" dirty="0" smtClean="0"/>
              <a:t> in welke landen mag je wel nitraten afsteken?</a:t>
            </a:r>
          </a:p>
          <a:p>
            <a:endParaRPr lang="nl-NL" sz="2400" dirty="0" smtClean="0"/>
          </a:p>
          <a:p>
            <a:r>
              <a:rPr lang="nl-NL" sz="2400" dirty="0" smtClean="0"/>
              <a:t>Hoe hete de nitraten op het filmpje?</a:t>
            </a:r>
          </a:p>
          <a:p>
            <a:endParaRPr lang="nl-NL" sz="2400" dirty="0" smtClean="0"/>
          </a:p>
          <a:p>
            <a:r>
              <a:rPr lang="nl-NL" sz="2400" dirty="0" smtClean="0"/>
              <a:t>Waar word vuurwerk van gemaakt?</a:t>
            </a:r>
          </a:p>
          <a:p>
            <a:endParaRPr lang="nl-NL" sz="2400" dirty="0" smtClean="0"/>
          </a:p>
          <a:p>
            <a:r>
              <a:rPr lang="nl-NL" sz="2400" dirty="0" smtClean="0"/>
              <a:t>Door welk soort vuurwerk komen de meeste ongelukken?</a:t>
            </a:r>
          </a:p>
          <a:p>
            <a:endParaRPr lang="nl-NL" sz="2400" dirty="0" smtClean="0"/>
          </a:p>
          <a:p>
            <a:endParaRPr lang="nl-NL" sz="2400" dirty="0"/>
          </a:p>
        </p:txBody>
      </p:sp>
    </p:spTree>
  </p:cSld>
  <p:clrMapOvr>
    <a:masterClrMapping/>
  </p:clrMapOvr>
  <p:transition spd="med">
    <p:comb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irectshop.nl/images/blog_small/smiley_thumbsu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0648"/>
            <a:ext cx="1649636" cy="1512168"/>
          </a:xfrm>
          <a:prstGeom prst="rect">
            <a:avLst/>
          </a:prstGeom>
          <a:noFill/>
        </p:spPr>
      </p:pic>
      <p:pic>
        <p:nvPicPr>
          <p:cNvPr id="1028" name="Picture 4" descr="http://brightonenglishteaching.com/wp-content/uploads/2013/06/smiley_with_thumbs_up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993019"/>
            <a:ext cx="4716016" cy="2864981"/>
          </a:xfrm>
          <a:prstGeom prst="rect">
            <a:avLst/>
          </a:prstGeom>
          <a:noFill/>
        </p:spPr>
      </p:pic>
      <p:pic>
        <p:nvPicPr>
          <p:cNvPr id="1030" name="Picture 6" descr="http://www.tante-taart.nl/tante-taart-img/traktaties/klein/vuurpij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08720"/>
            <a:ext cx="2857500" cy="1905000"/>
          </a:xfrm>
          <a:prstGeom prst="rect">
            <a:avLst/>
          </a:prstGeom>
          <a:noFill/>
        </p:spPr>
      </p:pic>
      <p:sp>
        <p:nvSpPr>
          <p:cNvPr id="1032" name="AutoShape 8" descr="data:image/png;base64,iVBORw0KGgoAAAANSUhEUgAAALYAAACOCAMAAACrBwL2AAABv1BMVEX////MMzMAAADk5OT//zPTNTXUNTXPNDTn5+ecJye0LS3HMjJGERHYNjZWEBB0dXU8Dw+rKyvAMDArCwvb29vS0tKBICDe3t63Li5sGxuzs7NxHBysrKyOIyOHIiKeoqI1DQ3KysrAwMAiKChKEhLw8PBfGBi6urqXJiahKCj29vYlCQlvHBzOKChiISFTFRUcBgb/jAD/9vE2ABD/49CGAACSMTGjNjYqIiJkZGQ5AAB7Hx8qAAA4CQnJRkb/9TOEhIR+KipYAAD/2LzFWlpnAABJTEzTJSVLAAAVBQU+AAB5AAAAFRWEEhK0lpZvb29bXl7/7TP/2DP/yqL/6dr/t33/wDOgFhb/nD3/ngDZ2Sv/o07/lCODZmbIS0v/0Z0aMzP/zBU1ODhKTEy6hYW3k5P/3DD/pVr/rGvBeXn/vI7/5DP/uhPDZ2etvr7/mADAsbGSWlqXiYllOzuoVFTLXV2wFxcuLi7PFRVRRkZocxR8hRi8viX/qin/lERpbhMkJAc/QwsKJCR6Eiv/ulhTVBAKJwAvGRmlpSGOkBwnMgeBPQD/q4F3aRwAAA9eOAD/yHj/hC//zFCgbCAnQQTJKRkCAAARj0lEQVR4nO2ciV/bRpvH7bEly5YFliz5kOVDCrZ8xNgQjoAJ2BACzgEkIWd5826cg4SUJNtuk903L+223W7zvtvtvsf+wfvMSMYHNhjw1c++vyY0Qbb5zuiZ55pRLJYOtHK3k1cNnXamBk1wFt29N2iC43R3ss2Fh6/6ynFK3Z2oce/WD+GL/rOcRl/swhdixit1I7BsPxwQT4eaegjME5i7AfvezsCIOtMEOLqpPYtl8mEd9srO9gCRThBBm5yYmJoC9pWdOuzfv2u3VIdA2D4s24/u7Ow8fbTy7n4Ne+/pl0OM/cXDPZjw399+88Z+e+f2nQnLPTPEvFsaZuzJR3e+3d399qUdtGS3398FW3kFZv7K/nKl/nXD5cInLY+A9eCOvar7S3u/2F9ZXh3Yn8K07xlJyfbew+EKmPfu/vW+vUFLBwf23b0Du/3ptmVvAmi3V1YmdofMXrYfvrltb+Jesv/1AP//L3uP7v+yt/e32++GjRr0ZRO1/c4bbOSgg9t4DEv2+8MVLSe3t7cnv8U2gi4h9PjxY9O6XzaM4vbfhms1WqZ2Jg6eEsu+xDkLP15Cnz8/xutzqWHuvx26WLm98shYj5c4B0UJTueP//vp098bqO1DGeEn93YwG/I5rFYH5bAKbPm7BuphDTn/geF++u4/UcbFWymK4hDKXDKEcPg5ODhY2R62Gd/efWrM6uPPf0LIFwb9+Q88x1F4AOvGpZeP9lZO/qS+anLqW0z23adPn/6ADC398VLCx9E0zV0y3ODeUNbBEFl++hGFBSw2gtD3/w7sXq83U/6jsSaHselA/Pb3pRBtJaJoGqGYFeaacueuo5/sb26/nBi62b678gp7wD/PhIg1Y9HXRh/gv8Dy5Hw/3d+7e7dtYT8Ybd/bm5iY+BK4H/9aXk9UVdmah685POPW/xm+mf7i4c6OZZIkrjh7+t5ckaiM1Aqx7gwStgYN2VaTj26De/78KyLeAzuQB+8rI/BnLjU2tv7V4MDSspJue3FqZ2cCzOTzj+NOCJTEuAPzEHooHDUpbnq0j6CNkjRNjre7uD01tf3Lkn3pv2c8HM2N5UBe5IygAJl7LoLaj7gbEjWx3SVJZNS2F0EruCKDGAmeeowl3ttBRS5cvpzPlBMR1HbA3ZCowH9trklwzd/+rdsTu7+8W7L/6dcZ9xiHfTcYh3VVsekIwdQnEOqhnTCSjdGYNhel9ncCNAl+ee/+mzv/lcmwYN5W2uWLBBFavZFDLE1xkcj1nnGnRdnPqO2wT9bko3cr20WEHQid84C98CkH2LUVOxSOzfTKvhldtOnK2bFx/89iKd4Eg84j5GRZB4hKlMt5rzcfWY/3iDuuSLJ6jvfvHmamxfmyk8LmzfO8G+WcHB2AgaCiBOo+PKN16YOKkTHOQQs+H0KeSITDRY8rNh67dWN6FRWVLv2Q7msUsCMj88jH8wLlIFkhl5vJcVxwDKEf4nObm3Pnua29UjGC8h8rEuKB2eGwsuDI2RzKeL1lFLEKN1E5k/deBp/Y2yh0ehU3NYuIglagdqXAVHDgTJCQSVGsZzzs4l1XcMYlDRr0qJRyLMc6+EzBF/E5cJ6Cv9C8r5CJAfBYBBRGSjQ6bLaOZvMCF0aY1gEVDxfAc449SpDHNo8HkVpYR2hzc6hSW2nZ8wFdKHnBFbJsAcJPPl9OkAUK/tz4ynpyKRdk5z///DNKD4mlM19nNhX5VoajAghBrYNtmzKrTXwHUqlUEiF3LpETIG/MoS1JVW2Dhgb5o/D7a3TjRhkFXfXEnK9QCF0EawH7hpQF+0jKU86B/VyLRuVBYxPZIDL6L5cKYCok+S6M5cbchn3zLOUw3bqDEzKlQsAlLIOtz80VB01t6GPJR1FOo7jMlCPYromdgHWT1ooQJhWoNxbD1Wc+k/Hm0bN0HDRQ7MslH+dE3rEgaVTRxK5BTmcKWwa2byIB3w82VnBw1hGUX16GqS8OMpzKC/M3kHucpx0U7QgVCkGjvse2HQ6HI6zZXjGM34kEKyQBZbiIEutogNhQ04nS/HiKCrjdkIkj3hCLzcTwhnViE/CimbIQghfmM2huwGt0YZwXgNh03Edxq6KANzfrdePWHFXILJRxzguGPhi/ngbscixCtWatkyOJRucLeQ9t9BM5PhEMzgP6pjoIv57OjPMx8ChHMakmcVcsW5vIzdWu0wFYArcWBuLXFRSIlYzZdpC2rCnePUbk9lSFtioVhMJ03dBwfRfgXa4P6OZWn/NGGeVLkIODmw4EBDcyOuCHyoQOb4SDTmViMZR0NK4C44/UtN7y0209G40M2D6ch2AnHQwGE7Upr+UrJjjNJYMspOtOLJ4maaQher1VEErLUmfc6dOvj7LbnUfJsEDVO+r2KzMAJajh4UMXC6EUbbyFWm/pUyStI+y0dvqKWUTjMxmujeNrxg4jgUuiUizgckE1BOyeGDh0luaWW+fnnSUCcc1y+sArLc9maMcJqhoDjjelWQ9n2jT8zuOkxYvQVpxh4mfs6DDHtI6PwfZyAeexSpo2JKwXi1sXZzOu2t0xeufh4DLJV6Ka1ic/DtjlUAwdL/dFWK6hQg4VLdrqLAo1LwHD0YMjn8Z+vC/Yq+N5bKvHC9eaGTyArQrUy0ewa67cJcz3JdWSIDniTrJtUPa5rD3PUtkUugbYbdMXh4P7uR+piu2aL8N34EkWN9T0PswyvaqhEJdKuug2DpNa7UvZH/Wh3MnZFP1asRBsCjLzUAp8XyGEZWx8Ngw7u9kn7MTJ2Fb2xVt90UqwPXSwdLhYIWFxe3jS36qa01y/sA8d9zHc2bWs1cAGzZQLpJrLxQDbaw5BcAVAAir2BTtSdjuTpliqWc30jmS5CNgzYwIZBJ5lIXiRKBHE9QO6qeq6pvfaf0ev1znoXJAodKjqbqwpIOUWLEXARs7arTnc2OfJ2KenpyEP73GJHwVYIWCKOOlApG4gELoPs26PFyp5wNZXZ0v12LVbYYoKBFZ/6DX2zEhTUtKQvdJcrMYdw43OioJKMy2x6/i55d6Gnej8zAkOsH4ULBhQAcwKsOkjrq+6eLO4mkh+7C227yTsxjGAAs6MG/G+YPBiMMI1VhMY+vnzJ2uwBvI9rTFPiY3l4MDnxZDbR2w/FuTgflCm98w+f2+zvd9Ys9Kop2HnDNgwldh3u41zBzkPTiATAZdAWogbjM3G6BvZ3mOPcMe66haiILrPuM1eG8UlQ6GLF1E+HA4/eK3YQMyLLNdj7IUxbyhYpwTdqFarjiJVTq2wJ/sn4LJRZaOKHb553JGA82uuuSgw2g0xU5kAZTSR69uDTdgGO7xM2JclTK2/WBu50D3EtCIfOc2xGUlw9BHxHrcpzE6GE+B5CEaku0kjKJ3dR82JuqqSyZYhAbgARu5n8IGHqO2cKbimMYze+Bm2ay2XZENDjYuECoUCBH289sCChRTJ/lq87cmGyDCMKO+7QoV1HJpscUXTFcV/LvAW2BAlT/Yk5iDoFNTDSR8iDSzUqrqgFt+rqvp2P4uPYCedqRlFlhhRkjT9XNyKJkWbsEOncICGdePsFMRV7d1qRkbyikXQE3MFZK2KIjHYaiTlfJu0ut6UmnVW3TTDf4hGjeWLcy+Bot6+3adqV80OIbshq5JoI9YutT+PdiZFfflkZ12pevDAJnZAiUIhBMmVOxzW5KtHeluLG5rK2KpilK5yR31eriXasdi4lVZyp2iKJq1MtPVP6zg/qb9t1L4i1qgBu6t7VRi7ff+srSAnnyVnI0mmS8554PyErtmI6QwPJXYXO5Rx8Yc6bOhQx4/CESbJa933KbwzCxUxQi6yc3UE299dbFQuHNZgtVAZjhh7fYYiXFO6QrCvBJqGg118shCKJSIRF00/2fAzPcNWUKZ2ypt3psx9VUgwnBdrozCPU7PVdj0F2KWWTTVw2IGks5BPBLnF39mYKjjEi25iSwhlalsyTZYh1GTUlxmvN+PNFyiCPROiW68B463Iu4BkWTYdoCp2s2pIgz/I061+djOKmauk8HaUcQdKCRc5MdZm+dJccmzkvSKablvr5mSnF2Y9HWHX2QDE+EIQjRrxxh2OOOv3cRpfyy1uqJCjMMcfbO0DtsljXZUsaBwlUymPYfhOjm5l6dSiooGi50tJuoQNOMkLlSslfMoXH+RIIHwkD7cSj1iMg30iK2fY5egNtmNaegbYV68uko14/OwAPvxb9dkNL1270fWWydmx1WtXxpcVeeOJ+Q2KFgq+AlgM+HuBrrd1ytd9bFQ6O3bwd4qoXs3W+MhpGifZnU3VbL0H2BZt2ZMnn88eKxP2MNID9rMrwaIfEunFepvAl0l+gp8lsLLE2HuBLVXjYN7dXqajHjPzFvB3LiQ9q2gQvBlNXjtyL3B+4svl4G0eF+/gfNe6hpuWDE8KtaqPiKeP9LZrtWSYvATqSYIf8UUKqPgRYzMtsQ2LoeikL4Gfe7x+zDMUp5RqnmhHOWQ9uv9yxJSrAzAyFt6Y/aKmqaK+5eNa9lLI29gUD7beNey0zthwklAZG0fsccDNIIZYlhy4u+mS5f358gIKsNbWOboja2UFX9ce81EYxo+xL8+eDrsqKrl1AY3n0Bp79ZtvFm+trxf4lKtFH27x6sbbt8+fPOvSnoioquSJnrNiQ7ip5EvuAruhqOrG69f7H8DufQVHk7FR+281VVUlpVs72rCYLOfC1vwLENw3NMjwRFFUXnxDp/iYO5dz1Scna1ehnoRESu7yQZ4zG8m0ZsmPo4Bcrc2l/Sw2+RSk5HkfflSGDE5RVJxr/xsqDgc2uypVEuMP3usmNSO93cfBFqflgbEc4lOQm2Q3NF3C2Pt1j4LFGVPnwS43Ybd13U3pkQv89kzww3vpsJ+gKVX/DWl2xOdJ+JxrL4yaTNTnDrHjsBaIFOkc4OryOKrbUuISuVxupJXCDV1ZTihuopnV10qtf+OX/7VuWJQAvn39K4iieEg2pdqij6uSOdmieo7ntyzNzW3QhVb6+LFc95IyikJ4vfVc1g+xGf1FtuGGsNZbRZ0BTEmRUdH4aWmjJWhKO3ufitkcbVK7nf5o7ZXFCxjb8+CFrb7ttNGAjS1u7cVGMSp99c+o2qJXtPo3aH056FOT+BHNbeHoXt/jU49gW63ZDzf2t/Lhher5RkWy1Uns76MykDWq8EtHRaWKLUpxuQU2TgZ5PoGK5jvl+n6Pjenr6VgJSZU4QnGLX6lhK4rSitpqZNyE26bITdi60sfTsSgaLxJs4K66bfX9k9b5q5XOUlYO+228HLUGbODW+ncGvPiskgY/gt2XDI4BfDOjRr8W6JbJb3b/+X6WxtiSztgaqUF691Lxk7lR/KNx3C8e1UVNY1QlXixfHxlzHalKs9OyqOyTrVXF30hsbI50hN2t563Sc7p5ntYvY5GPvVlBKCsI9Ym3Yx98jfw6W7E0L0dYj/jvaifYkt6dnQgbsoy2OrOtjI5eQw9SOB8xsFncSxPlf7l8BBu+i/ctO9nRgRUhneZBbkmSWrfuRqO2Z20+B7wLQsuFJEdqBvqqhLErchM2JLPYhTMd9TPjGnxG5y5HE6XW/zqAiuJMsf37RNs1yEdyI1BiOtgXfkYvkoZDXf7C6DqO8lA+d2K0gO1vwdHG4HVyK9tMBzopLisXwNJTgpB9rijPyFTJcnVTBFIrPARYya2fDmjmg+roKHVcV1ty4yyJabdz0Uk2MVr8AezlwdqNimFQabNF75fMiWc6LHriYouFq9n0lu/WYTVJ59u5UBV5Di1XqstAMjISqGMNc5HOk5NoSuvmczqqStFzP8kUF8XDxSuZ+5Tmhg6j9STWpOWOVkznEiHi4EipYXxGjPYxQp5LYlSWbJIGt9EmYQMfNE+n8vs1XfH7/Yqu+ofhKeOOlSbPtw7q6b9/6B/6/ytN7meh2C1pMuPvdp+199J0nOH1uX1zbmFqm6j8piKKxWyaMefK8AYhiZzQ9f/WsC1SVP8tLklLWpPlztsE/wcJGGjD51KzsgAAAABJRU5ErkJggg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09538" y="-808038"/>
            <a:ext cx="217170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4" name="AutoShape 10" descr="data:image/png;base64,iVBORw0KGgoAAAANSUhEUgAAALYAAACOCAMAAACrBwL2AAABv1BMVEX////MMzMAAADk5OT//zPTNTXUNTXPNDTn5+ecJye0LS3HMjJGERHYNjZWEBB0dXU8Dw+rKyvAMDArCwvb29vS0tKBICDe3t63Li5sGxuzs7NxHBysrKyOIyOHIiKeoqI1DQ3KysrAwMAiKChKEhLw8PBfGBi6urqXJiahKCj29vYlCQlvHBzOKChiISFTFRUcBgb/jAD/9vE2ABD/49CGAACSMTGjNjYqIiJkZGQ5AAB7Hx8qAAA4CQnJRkb/9TOEhIR+KipYAAD/2LzFWlpnAABJTEzTJSVLAAAVBQU+AAB5AAAAFRWEEhK0lpZvb29bXl7/7TP/2DP/yqL/6dr/t33/wDOgFhb/nD3/ngDZ2Sv/o07/lCODZmbIS0v/0Z0aMzP/zBU1ODhKTEy6hYW3k5P/3DD/pVr/rGvBeXn/vI7/5DP/uhPDZ2etvr7/mADAsbGSWlqXiYllOzuoVFTLXV2wFxcuLi7PFRVRRkZocxR8hRi8viX/qin/lERpbhMkJAc/QwsKJCR6Eiv/ulhTVBAKJwAvGRmlpSGOkBwnMgeBPQD/q4F3aRwAAA9eOAD/yHj/hC//zFCgbCAnQQTJKRkCAAARj0lEQVR4nO2ciV/bRpvH7bEly5YFliz5kOVDCrZ8xNgQjoAJ2BACzgEkIWd5826cg4SUJNtuk903L+223W7zvtvtvsf+wfvMSMYHNhjw1c++vyY0Qbb5zuiZ55pRLJYOtHK3k1cNnXamBk1wFt29N2iC43R3ss2Fh6/6ynFK3Z2oce/WD+GL/rOcRl/swhdixit1I7BsPxwQT4eaegjME5i7AfvezsCIOtMEOLqpPYtl8mEd9srO9gCRThBBm5yYmJoC9pWdOuzfv2u3VIdA2D4s24/u7Ow8fbTy7n4Ne+/pl0OM/cXDPZjw399+88Z+e+f2nQnLPTPEvFsaZuzJR3e+3d399qUdtGS3398FW3kFZv7K/nKl/nXD5cInLY+A9eCOvar7S3u/2F9ZXh3Yn8K07xlJyfbew+EKmPfu/vW+vUFLBwf23b0Du/3ptmVvAmi3V1YmdofMXrYfvrltb+Jesv/1AP//L3uP7v+yt/e32++GjRr0ZRO1/c4bbOSgg9t4DEv2+8MVLSe3t7cnv8U2gi4h9PjxY9O6XzaM4vbfhms1WqZ2Jg6eEsu+xDkLP15Cnz8/xutzqWHuvx26WLm98shYj5c4B0UJTueP//vp098bqO1DGeEn93YwG/I5rFYH5bAKbPm7BuphDTn/geF++u4/UcbFWymK4hDKXDKEcPg5ODhY2R62Gd/efWrM6uPPf0LIFwb9+Q88x1F4AOvGpZeP9lZO/qS+anLqW0z23adPn/6ADC398VLCx9E0zV0y3ODeUNbBEFl++hGFBSw2gtD3/w7sXq83U/6jsSaHselA/Pb3pRBtJaJoGqGYFeaacueuo5/sb26/nBi62b678gp7wD/PhIg1Y9HXRh/gv8Dy5Hw/3d+7e7dtYT8Ybd/bm5iY+BK4H/9aXk9UVdmah685POPW/xm+mf7i4c6OZZIkrjh7+t5ckaiM1Aqx7gwStgYN2VaTj26De/78KyLeAzuQB+8rI/BnLjU2tv7V4MDSspJue3FqZ2cCzOTzj+NOCJTEuAPzEHooHDUpbnq0j6CNkjRNjre7uD01tf3Lkn3pv2c8HM2N5UBe5IygAJl7LoLaj7gbEjWx3SVJZNS2F0EruCKDGAmeeowl3ttBRS5cvpzPlBMR1HbA3ZCowH9trklwzd/+rdsTu7+8W7L/6dcZ9xiHfTcYh3VVsekIwdQnEOqhnTCSjdGYNhel9ncCNAl+ee/+mzv/lcmwYN5W2uWLBBFavZFDLE1xkcj1nnGnRdnPqO2wT9bko3cr20WEHQid84C98CkH2LUVOxSOzfTKvhldtOnK2bFx/89iKd4Eg84j5GRZB4hKlMt5rzcfWY/3iDuuSLJ6jvfvHmamxfmyk8LmzfO8G+WcHB2AgaCiBOo+PKN16YOKkTHOQQs+H0KeSITDRY8rNh67dWN6FRWVLv2Q7msUsCMj88jH8wLlIFkhl5vJcVxwDKEf4nObm3Pnua29UjGC8h8rEuKB2eGwsuDI2RzKeL1lFLEKN1E5k/deBp/Y2yh0ehU3NYuIglagdqXAVHDgTJCQSVGsZzzs4l1XcMYlDRr0qJRyLMc6+EzBF/E5cJ6Cv9C8r5CJAfBYBBRGSjQ6bLaOZvMCF0aY1gEVDxfAc449SpDHNo8HkVpYR2hzc6hSW2nZ8wFdKHnBFbJsAcJPPl9OkAUK/tz4ynpyKRdk5z///DNKD4mlM19nNhX5VoajAghBrYNtmzKrTXwHUqlUEiF3LpETIG/MoS1JVW2Dhgb5o/D7a3TjRhkFXfXEnK9QCF0EawH7hpQF+0jKU86B/VyLRuVBYxPZIDL6L5cKYCok+S6M5cbchn3zLOUw3bqDEzKlQsAlLIOtz80VB01t6GPJR1FOo7jMlCPYromdgHWT1ooQJhWoNxbD1Wc+k/Hm0bN0HDRQ7MslH+dE3rEgaVTRxK5BTmcKWwa2byIB3w82VnBw1hGUX16GqS8OMpzKC/M3kHucpx0U7QgVCkGjvse2HQ6HI6zZXjGM34kEKyQBZbiIEutogNhQ04nS/HiKCrjdkIkj3hCLzcTwhnViE/CimbIQghfmM2huwGt0YZwXgNh03Edxq6KANzfrdePWHFXILJRxzguGPhi/ngbscixCtWatkyOJRucLeQ9t9BM5PhEMzgP6pjoIv57OjPMx8ChHMakmcVcsW5vIzdWu0wFYArcWBuLXFRSIlYzZdpC2rCnePUbk9lSFtioVhMJ03dBwfRfgXa4P6OZWn/NGGeVLkIODmw4EBDcyOuCHyoQOb4SDTmViMZR0NK4C44/UtN7y0209G40M2D6ch2AnHQwGE7Upr+UrJjjNJYMspOtOLJ4maaQher1VEErLUmfc6dOvj7LbnUfJsEDVO+r2KzMAJajh4UMXC6EUbbyFWm/pUyStI+y0dvqKWUTjMxmujeNrxg4jgUuiUizgckE1BOyeGDh0luaWW+fnnSUCcc1y+sArLc9maMcJqhoDjjelWQ9n2jT8zuOkxYvQVpxh4mfs6DDHtI6PwfZyAeexSpo2JKwXi1sXZzOu2t0xeufh4DLJV6Ka1ic/DtjlUAwdL/dFWK6hQg4VLdrqLAo1LwHD0YMjn8Z+vC/Yq+N5bKvHC9eaGTyArQrUy0ewa67cJcz3JdWSIDniTrJtUPa5rD3PUtkUugbYbdMXh4P7uR+piu2aL8N34EkWN9T0PswyvaqhEJdKuug2DpNa7UvZH/Wh3MnZFP1asRBsCjLzUAp8XyGEZWx8Ngw7u9kn7MTJ2Fb2xVt90UqwPXSwdLhYIWFxe3jS36qa01y/sA8d9zHc2bWs1cAGzZQLpJrLxQDbaw5BcAVAAir2BTtSdjuTpliqWc30jmS5CNgzYwIZBJ5lIXiRKBHE9QO6qeq6pvfaf0ev1znoXJAodKjqbqwpIOUWLEXARs7arTnc2OfJ2KenpyEP73GJHwVYIWCKOOlApG4gELoPs26PFyp5wNZXZ0v12LVbYYoKBFZ/6DX2zEhTUtKQvdJcrMYdw43OioJKMy2x6/i55d6Gnej8zAkOsH4ULBhQAcwKsOkjrq+6eLO4mkh+7C227yTsxjGAAs6MG/G+YPBiMMI1VhMY+vnzJ2uwBvI9rTFPiY3l4MDnxZDbR2w/FuTgflCm98w+f2+zvd9Ys9Kop2HnDNgwldh3u41zBzkPTiATAZdAWogbjM3G6BvZ3mOPcMe66haiILrPuM1eG8UlQ6GLF1E+HA4/eK3YQMyLLNdj7IUxbyhYpwTdqFarjiJVTq2wJ/sn4LJRZaOKHb553JGA82uuuSgw2g0xU5kAZTSR69uDTdgGO7xM2JclTK2/WBu50D3EtCIfOc2xGUlw9BHxHrcpzE6GE+B5CEaku0kjKJ3dR82JuqqSyZYhAbgARu5n8IGHqO2cKbimMYze+Bm2ay2XZENDjYuECoUCBH289sCChRTJ/lq87cmGyDCMKO+7QoV1HJpscUXTFcV/LvAW2BAlT/Yk5iDoFNTDSR8iDSzUqrqgFt+rqvp2P4uPYCedqRlFlhhRkjT9XNyKJkWbsEOncICGdePsFMRV7d1qRkbyikXQE3MFZK2KIjHYaiTlfJu0ut6UmnVW3TTDf4hGjeWLcy+Bot6+3adqV80OIbshq5JoI9YutT+PdiZFfflkZ12pevDAJnZAiUIhBMmVOxzW5KtHeluLG5rK2KpilK5yR31eriXasdi4lVZyp2iKJq1MtPVP6zg/qb9t1L4i1qgBu6t7VRi7ff+srSAnnyVnI0mmS8554PyErtmI6QwPJXYXO5Rx8Yc6bOhQx4/CESbJa933KbwzCxUxQi6yc3UE299dbFQuHNZgtVAZjhh7fYYiXFO6QrCvBJqGg118shCKJSIRF00/2fAzPcNWUKZ2ypt3psx9VUgwnBdrozCPU7PVdj0F2KWWTTVw2IGks5BPBLnF39mYKjjEi25iSwhlalsyTZYh1GTUlxmvN+PNFyiCPROiW68B463Iu4BkWTYdoCp2s2pIgz/I061+djOKmauk8HaUcQdKCRc5MdZm+dJccmzkvSKablvr5mSnF2Y9HWHX2QDE+EIQjRrxxh2OOOv3cRpfyy1uqJCjMMcfbO0DtsljXZUsaBwlUymPYfhOjm5l6dSiooGi50tJuoQNOMkLlSslfMoXH+RIIHwkD7cSj1iMg30iK2fY5egNtmNaegbYV68uko14/OwAPvxb9dkNL1270fWWydmx1WtXxpcVeeOJ+Q2KFgq+AlgM+HuBrrd1ytd9bFQ6O3bwd4qoXs3W+MhpGifZnU3VbL0H2BZt2ZMnn88eKxP2MNID9rMrwaIfEunFepvAl0l+gp8lsLLE2HuBLVXjYN7dXqajHjPzFvB3LiQ9q2gQvBlNXjtyL3B+4svl4G0eF+/gfNe6hpuWDE8KtaqPiKeP9LZrtWSYvATqSYIf8UUKqPgRYzMtsQ2LoeikL4Gfe7x+zDMUp5RqnmhHOWQ9uv9yxJSrAzAyFt6Y/aKmqaK+5eNa9lLI29gUD7beNey0zthwklAZG0fsccDNIIZYlhy4u+mS5f358gIKsNbWOboja2UFX9ce81EYxo+xL8+eDrsqKrl1AY3n0Bp79ZtvFm+trxf4lKtFH27x6sbbt8+fPOvSnoioquSJnrNiQ7ip5EvuAruhqOrG69f7H8DufQVHk7FR+281VVUlpVs72rCYLOfC1vwLENw3NMjwRFFUXnxDp/iYO5dz1Scna1ehnoRESu7yQZ4zG8m0ZsmPo4Bcrc2l/Sw2+RSk5HkfflSGDE5RVJxr/xsqDgc2uypVEuMP3usmNSO93cfBFqflgbEc4lOQm2Q3NF3C2Pt1j4LFGVPnwS43Ybd13U3pkQv89kzww3vpsJ+gKVX/DWl2xOdJ+JxrL4yaTNTnDrHjsBaIFOkc4OryOKrbUuISuVxupJXCDV1ZTihuopnV10qtf+OX/7VuWJQAvn39K4iieEg2pdqij6uSOdmieo7ntyzNzW3QhVb6+LFc95IyikJ4vfVc1g+xGf1FtuGGsNZbRZ0BTEmRUdH4aWmjJWhKO3ufitkcbVK7nf5o7ZXFCxjb8+CFrb7ttNGAjS1u7cVGMSp99c+o2qJXtPo3aH056FOT+BHNbeHoXt/jU49gW63ZDzf2t/Lhher5RkWy1Uns76MykDWq8EtHRaWKLUpxuQU2TgZ5PoGK5jvl+n6Pjenr6VgJSZU4QnGLX6lhK4rSitpqZNyE26bITdi60sfTsSgaLxJs4K66bfX9k9b5q5XOUlYO+228HLUGbODW+ncGvPiskgY/gt2XDI4BfDOjRr8W6JbJb3b/+X6WxtiSztgaqUF691Lxk7lR/KNx3C8e1UVNY1QlXixfHxlzHalKs9OyqOyTrVXF30hsbI50hN2t563Sc7p5ntYvY5GPvVlBKCsI9Ym3Yx98jfw6W7E0L0dYj/jvaifYkt6dnQgbsoy2OrOtjI5eQw9SOB8xsFncSxPlf7l8BBu+i/ctO9nRgRUhneZBbkmSWrfuRqO2Z20+B7wLQsuFJEdqBvqqhLErchM2JLPYhTMd9TPjGnxG5y5HE6XW/zqAiuJMsf37RNs1yEdyI1BiOtgXfkYvkoZDXf7C6DqO8lA+d2K0gO1vwdHG4HVyK9tMBzopLisXwNJTgpB9rijPyFTJcnVTBFIrPARYya2fDmjmg+roKHVcV1ty4yyJabdz0Uk2MVr8AezlwdqNimFQabNF75fMiWc6LHriYouFq9n0lu/WYTVJ59u5UBV5Di1XqstAMjISqGMNc5HOk5NoSuvmczqqStFzP8kUF8XDxSuZ+5Tmhg6j9STWpOWOVkznEiHi4EipYXxGjPYxQp5LYlSWbJIGt9EmYQMfNE+n8vs1XfH7/Yqu+ofhKeOOlSbPtw7q6b9/6B/6/ytN7meh2C1pMuPvdp+199J0nOH1uX1zbmFqm6j8piKKxWyaMefK8AYhiZzQ9f/WsC1SVP8tLklLWpPlztsE/wcJGGjD51KzsgAAAABJRU5ErkJggg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09538" y="-808038"/>
            <a:ext cx="217170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6" name="AutoShape 12" descr="data:image/png;base64,iVBORw0KGgoAAAANSUhEUgAAALYAAACOCAMAAACrBwL2AAABv1BMVEX////MMzMAAADk5OT//zPTNTXUNTXPNDTn5+ecJye0LS3HMjJGERHYNjZWEBB0dXU8Dw+rKyvAMDArCwvb29vS0tKBICDe3t63Li5sGxuzs7NxHBysrKyOIyOHIiKeoqI1DQ3KysrAwMAiKChKEhLw8PBfGBi6urqXJiahKCj29vYlCQlvHBzOKChiISFTFRUcBgb/jAD/9vE2ABD/49CGAACSMTGjNjYqIiJkZGQ5AAB7Hx8qAAA4CQnJRkb/9TOEhIR+KipYAAD/2LzFWlpnAABJTEzTJSVLAAAVBQU+AAB5AAAAFRWEEhK0lpZvb29bXl7/7TP/2DP/yqL/6dr/t33/wDOgFhb/nD3/ngDZ2Sv/o07/lCODZmbIS0v/0Z0aMzP/zBU1ODhKTEy6hYW3k5P/3DD/pVr/rGvBeXn/vI7/5DP/uhPDZ2etvr7/mADAsbGSWlqXiYllOzuoVFTLXV2wFxcuLi7PFRVRRkZocxR8hRi8viX/qin/lERpbhMkJAc/QwsKJCR6Eiv/ulhTVBAKJwAvGRmlpSGOkBwnMgeBPQD/q4F3aRwAAA9eOAD/yHj/hC//zFCgbCAnQQTJKRkCAAARj0lEQVR4nO2ciV/bRpvH7bEly5YFliz5kOVDCrZ8xNgQjoAJ2BACzgEkIWd5826cg4SUJNtuk903L+223W7zvtvtvsf+wfvMSMYHNhjw1c++vyY0Qbb5zuiZ55pRLJYOtHK3k1cNnXamBk1wFt29N2iC43R3ss2Fh6/6ynFK3Z2oce/WD+GL/rOcRl/swhdixit1I7BsPxwQT4eaegjME5i7AfvezsCIOtMEOLqpPYtl8mEd9srO9gCRThBBm5yYmJoC9pWdOuzfv2u3VIdA2D4s24/u7Ow8fbTy7n4Ne+/pl0OM/cXDPZjw399+88Z+e+f2nQnLPTPEvFsaZuzJR3e+3d399qUdtGS3398FW3kFZv7K/nKl/nXD5cInLY+A9eCOvar7S3u/2F9ZXh3Yn8K07xlJyfbew+EKmPfu/vW+vUFLBwf23b0Du/3ptmVvAmi3V1YmdofMXrYfvrltb+Jesv/1AP//L3uP7v+yt/e32++GjRr0ZRO1/c4bbOSgg9t4DEv2+8MVLSe3t7cnv8U2gi4h9PjxY9O6XzaM4vbfhms1WqZ2Jg6eEsu+xDkLP15Cnz8/xutzqWHuvx26WLm98shYj5c4B0UJTueP//vp098bqO1DGeEn93YwG/I5rFYH5bAKbPm7BuphDTn/geF++u4/UcbFWymK4hDKXDKEcPg5ODhY2R62Gd/efWrM6uPPf0LIFwb9+Q88x1F4AOvGpZeP9lZO/qS+anLqW0z23adPn/6ADC398VLCx9E0zV0y3ODeUNbBEFl++hGFBSw2gtD3/w7sXq83U/6jsSaHselA/Pb3pRBtJaJoGqGYFeaacueuo5/sb26/nBi62b678gp7wD/PhIg1Y9HXRh/gv8Dy5Hw/3d+7e7dtYT8Ybd/bm5iY+BK4H/9aXk9UVdmah685POPW/xm+mf7i4c6OZZIkrjh7+t5ckaiM1Aqx7gwStgYN2VaTj26De/78KyLeAzuQB+8rI/BnLjU2tv7V4MDSspJue3FqZ2cCzOTzj+NOCJTEuAPzEHooHDUpbnq0j6CNkjRNjre7uD01tf3Lkn3pv2c8HM2N5UBe5IygAJl7LoLaj7gbEjWx3SVJZNS2F0EruCKDGAmeeowl3ttBRS5cvpzPlBMR1HbA3ZCowH9trklwzd/+rdsTu7+8W7L/6dcZ9xiHfTcYh3VVsekIwdQnEOqhnTCSjdGYNhel9ncCNAl+ee/+mzv/lcmwYN5W2uWLBBFavZFDLE1xkcj1nnGnRdnPqO2wT9bko3cr20WEHQid84C98CkH2LUVOxSOzfTKvhldtOnK2bFx/89iKd4Eg84j5GRZB4hKlMt5rzcfWY/3iDuuSLJ6jvfvHmamxfmyk8LmzfO8G+WcHB2AgaCiBOo+PKN16YOKkTHOQQs+H0KeSITDRY8rNh67dWN6FRWVLv2Q7msUsCMj88jH8wLlIFkhl5vJcVxwDKEf4nObm3Pnua29UjGC8h8rEuKB2eGwsuDI2RzKeL1lFLEKN1E5k/deBp/Y2yh0ehU3NYuIglagdqXAVHDgTJCQSVGsZzzs4l1XcMYlDRr0qJRyLMc6+EzBF/E5cJ6Cv9C8r5CJAfBYBBRGSjQ6bLaOZvMCF0aY1gEVDxfAc449SpDHNo8HkVpYR2hzc6hSW2nZ8wFdKHnBFbJsAcJPPl9OkAUK/tz4ynpyKRdk5z///DNKD4mlM19nNhX5VoajAghBrYNtmzKrTXwHUqlUEiF3LpETIG/MoS1JVW2Dhgb5o/D7a3TjRhkFXfXEnK9QCF0EawH7hpQF+0jKU86B/VyLRuVBYxPZIDL6L5cKYCok+S6M5cbchn3zLOUw3bqDEzKlQsAlLIOtz80VB01t6GPJR1FOo7jMlCPYromdgHWT1ooQJhWoNxbD1Wc+k/Hm0bN0HDRQ7MslH+dE3rEgaVTRxK5BTmcKWwa2byIB3w82VnBw1hGUX16GqS8OMpzKC/M3kHucpx0U7QgVCkGjvse2HQ6HI6zZXjGM34kEKyQBZbiIEutogNhQ04nS/HiKCrjdkIkj3hCLzcTwhnViE/CimbIQghfmM2huwGt0YZwXgNh03Edxq6KANzfrdePWHFXILJRxzguGPhi/ngbscixCtWatkyOJRucLeQ9t9BM5PhEMzgP6pjoIv57OjPMx8ChHMakmcVcsW5vIzdWu0wFYArcWBuLXFRSIlYzZdpC2rCnePUbk9lSFtioVhMJ03dBwfRfgXa4P6OZWn/NGGeVLkIODmw4EBDcyOuCHyoQOb4SDTmViMZR0NK4C44/UtN7y0209G40M2D6ch2AnHQwGE7Upr+UrJjjNJYMspOtOLJ4maaQher1VEErLUmfc6dOvj7LbnUfJsEDVO+r2KzMAJajh4UMXC6EUbbyFWm/pUyStI+y0dvqKWUTjMxmujeNrxg4jgUuiUizgckE1BOyeGDh0luaWW+fnnSUCcc1y+sArLc9maMcJqhoDjjelWQ9n2jT8zuOkxYvQVpxh4mfs6DDHtI6PwfZyAeexSpo2JKwXi1sXZzOu2t0xeufh4DLJV6Ka1ic/DtjlUAwdL/dFWK6hQg4VLdrqLAo1LwHD0YMjn8Z+vC/Yq+N5bKvHC9eaGTyArQrUy0ewa67cJcz3JdWSIDniTrJtUPa5rD3PUtkUugbYbdMXh4P7uR+piu2aL8N34EkWN9T0PswyvaqhEJdKuug2DpNa7UvZH/Wh3MnZFP1asRBsCjLzUAp8XyGEZWx8Ngw7u9kn7MTJ2Fb2xVt90UqwPXSwdLhYIWFxe3jS36qa01y/sA8d9zHc2bWs1cAGzZQLpJrLxQDbaw5BcAVAAir2BTtSdjuTpliqWc30jmS5CNgzYwIZBJ5lIXiRKBHE9QO6qeq6pvfaf0ev1znoXJAodKjqbqwpIOUWLEXARs7arTnc2OfJ2KenpyEP73GJHwVYIWCKOOlApG4gELoPs26PFyp5wNZXZ0v12LVbYYoKBFZ/6DX2zEhTUtKQvdJcrMYdw43OioJKMy2x6/i55d6Gnej8zAkOsH4ULBhQAcwKsOkjrq+6eLO4mkh+7C227yTsxjGAAs6MG/G+YPBiMMI1VhMY+vnzJ2uwBvI9rTFPiY3l4MDnxZDbR2w/FuTgflCm98w+f2+zvd9Ys9Kop2HnDNgwldh3u41zBzkPTiATAZdAWogbjM3G6BvZ3mOPcMe66haiILrPuM1eG8UlQ6GLF1E+HA4/eK3YQMyLLNdj7IUxbyhYpwTdqFarjiJVTq2wJ/sn4LJRZaOKHb553JGA82uuuSgw2g0xU5kAZTSR69uDTdgGO7xM2JclTK2/WBu50D3EtCIfOc2xGUlw9BHxHrcpzE6GE+B5CEaku0kjKJ3dR82JuqqSyZYhAbgARu5n8IGHqO2cKbimMYze+Bm2ay2XZENDjYuECoUCBH289sCChRTJ/lq87cmGyDCMKO+7QoV1HJpscUXTFcV/LvAW2BAlT/Yk5iDoFNTDSR8iDSzUqrqgFt+rqvp2P4uPYCedqRlFlhhRkjT9XNyKJkWbsEOncICGdePsFMRV7d1qRkbyikXQE3MFZK2KIjHYaiTlfJu0ut6UmnVW3TTDf4hGjeWLcy+Bot6+3adqV80OIbshq5JoI9YutT+PdiZFfflkZ12pevDAJnZAiUIhBMmVOxzW5KtHeluLG5rK2KpilK5yR31eriXasdi4lVZyp2iKJq1MtPVP6zg/qb9t1L4i1qgBu6t7VRi7ff+srSAnnyVnI0mmS8554PyErtmI6QwPJXYXO5Rx8Yc6bOhQx4/CESbJa933KbwzCxUxQi6yc3UE299dbFQuHNZgtVAZjhh7fYYiXFO6QrCvBJqGg118shCKJSIRF00/2fAzPcNWUKZ2ypt3psx9VUgwnBdrozCPU7PVdj0F2KWWTTVw2IGks5BPBLnF39mYKjjEi25iSwhlalsyTZYh1GTUlxmvN+PNFyiCPROiW68B463Iu4BkWTYdoCp2s2pIgz/I061+djOKmauk8HaUcQdKCRc5MdZm+dJccmzkvSKablvr5mSnF2Y9HWHX2QDE+EIQjRrxxh2OOOv3cRpfyy1uqJCjMMcfbO0DtsljXZUsaBwlUymPYfhOjm5l6dSiooGi50tJuoQNOMkLlSslfMoXH+RIIHwkD7cSj1iMg30iK2fY5egNtmNaegbYV68uko14/OwAPvxb9dkNL1270fWWydmx1WtXxpcVeeOJ+Q2KFgq+AlgM+HuBrrd1ytd9bFQ6O3bwd4qoXs3W+MhpGifZnU3VbL0H2BZt2ZMnn88eKxP2MNID9rMrwaIfEunFepvAl0l+gp8lsLLE2HuBLVXjYN7dXqajHjPzFvB3LiQ9q2gQvBlNXjtyL3B+4svl4G0eF+/gfNe6hpuWDE8KtaqPiKeP9LZrtWSYvATqSYIf8UUKqPgRYzMtsQ2LoeikL4Gfe7x+zDMUp5RqnmhHOWQ9uv9yxJSrAzAyFt6Y/aKmqaK+5eNa9lLI29gUD7beNey0zthwklAZG0fsccDNIIZYlhy4u+mS5f358gIKsNbWOboja2UFX9ce81EYxo+xL8+eDrsqKrl1AY3n0Bp79ZtvFm+trxf4lKtFH27x6sbbt8+fPOvSnoioquSJnrNiQ7ip5EvuAruhqOrG69f7H8DufQVHk7FR+281VVUlpVs72rCYLOfC1vwLENw3NMjwRFFUXnxDp/iYO5dz1Scna1ehnoRESu7yQZ4zG8m0ZsmPo4Bcrc2l/Sw2+RSk5HkfflSGDE5RVJxr/xsqDgc2uypVEuMP3usmNSO93cfBFqflgbEc4lOQm2Q3NF3C2Pt1j4LFGVPnwS43Ybd13U3pkQv89kzww3vpsJ+gKVX/DWl2xOdJ+JxrL4yaTNTnDrHjsBaIFOkc4OryOKrbUuISuVxupJXCDV1ZTihuopnV10qtf+OX/7VuWJQAvn39K4iieEg2pdqij6uSOdmieo7ntyzNzW3QhVb6+LFc95IyikJ4vfVc1g+xGf1FtuGGsNZbRZ0BTEmRUdH4aWmjJWhKO3ufitkcbVK7nf5o7ZXFCxjb8+CFrb7ttNGAjS1u7cVGMSp99c+o2qJXtPo3aH056FOT+BHNbeHoXt/jU49gW63ZDzf2t/Lhher5RkWy1Uns76MykDWq8EtHRaWKLUpxuQU2TgZ5PoGK5jvl+n6Pjenr6VgJSZU4QnGLX6lhK4rSitpqZNyE26bITdi60sfTsSgaLxJs4K66bfX9k9b5q5XOUlYO+228HLUGbODW+ncGvPiskgY/gt2XDI4BfDOjRr8W6JbJb3b/+X6WxtiSztgaqUF691Lxk7lR/KNx3C8e1UVNY1QlXixfHxlzHalKs9OyqOyTrVXF30hsbI50hN2t563Sc7p5ntYvY5GPvVlBKCsI9Ym3Yx98jfw6W7E0L0dYj/jvaifYkt6dnQgbsoy2OrOtjI5eQw9SOB8xsFncSxPlf7l8BBu+i/ctO9nRgRUhneZBbkmSWrfuRqO2Z20+B7wLQsuFJEdqBvqqhLErchM2JLPYhTMd9TPjGnxG5y5HE6XW/zqAiuJMsf37RNs1yEdyI1BiOtgXfkYvkoZDXf7C6DqO8lA+d2K0gO1vwdHG4HVyK9tMBzopLisXwNJTgpB9rijPyFTJcnVTBFIrPARYya2fDmjmg+roKHVcV1ty4yyJabdz0Uk2MVr8AezlwdqNimFQabNF75fMiWc6LHriYouFq9n0lu/WYTVJ59u5UBV5Di1XqstAMjISqGMNc5HOk5NoSuvmczqqStFzP8kUF8XDxSuZ+5Tmhg6j9STWpOWOVkznEiHi4EipYXxGjPYxQp5LYlSWbJIGt9EmYQMfNE+n8vs1XfH7/Yqu+ofhKeOOlSbPtw7q6b9/6B/6/ytN7meh2C1pMuPvdp+199J0nOH1uX1zbmFqm6j8piKKxWyaMefK8AYhiZzQ9f/WsC1SVP8tLklLWpPlztsE/wcJGGjD51KzsgAAAABJRU5ErkJggg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09538" y="-808038"/>
            <a:ext cx="217170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40" name="AutoShape 16" descr="data:image/jpeg;base64,/9j/4AAQSkZJRgABAQAAAQABAAD/2wCEAAkGBxAQDxQPDg8QDw8QDxQQDw8QFBQVFQ8PFBQXFxUVFRYYHCggGRolGxQUITIiJSkrLi4uFx8zODMsNygtLisBCgoKDg0OGxAQGzQkICQsNDQsMi8uLCwvLDQ0LCwsLC80NCwsLCwsNCwsLCwsLCwsLCwsNCwsLCwsLCwsLCwsLP/AABEIAMIBAwMBEQACEQEDEQH/xAAcAAACAgMBAQAAAAAAAAAAAAABAwACBAUGBwj/xABGEAACAgEBBAYGBggEBAcAAAABAgADEQQFEiExBhNBUWFxFCIygZGhBzNCUsHRI2JygpKisfBTssLhCBVDcyQlNURjZZP/xAAbAQEAAwEBAQEAAAAAAAAAAAAAAwQFAgEGB//EADYRAQACAQIDBgMHBAEFAAAAAAABAgMEERIhMQUTIkFRYTJxkRQjQoGhscEzUtHh8AYVJGJy/9oADAMBAAIRAxEAPwD1CBBAYogOVYDVWAxVgMAgECAcQDiAcQDiAcQJiAcQJiBMQJiAMQJiAMQJiACIAxAriACIFWWAtlgKZYCWEBTCAIEgSBdRAcogNVYDVEBgEAgQLYgECAcQDiAcQDiBMQDiBMQJiBMQBiBMQBiAMQBiAMQBiACIFSIFWEBTLAUwgJYQFkQBAsogNUQHKIDVEBoEAiBYQCBAIgWxAMDE1206KPr7Vr9RrCW7K09pj3KM8SYC023pTj9PWN5q1XeO7vNcSKgM894ggY54gbGBICdVqUqQ2WuqIvNmOAO6Bem1XUOjBkZQyspyGUjIII5giBhajbemrbcsuVWDivBz9awDKnL2iCDjnxgZWl1KWrv1sHXJGR3qSrDzBBHugOgDEAQBiADAGIFYAIgVMCjCAphAS4gKYQFwGoIDkEByiA1RAsIFhAIgWgECAcQDA1PS4AbP1bHAI0Oo9Y44L1THn3QNdrtS1Wk0NldnVl7tDS5AQ9bXY6ruEspP2jjBB4wNXq9drDXr2p17+kaPWMul04TTkXHqanrosXc3iGZmUFSp9bnwzA2a7S1C65Ft6w0Xap6qbKGpar1aXJquRgLFIauw7y73FRkgHEBHTfUWPdRpKGVLwlmtpLvuHUNQVR9NW/JWeu6wF+JXIIHaoO6G7b9LLmq7TjS1HqqNMtRrvrCoh3bAbTjdJZcbozgEcMEg/pfur6JyG9tXT55Deb1h7zw+UDX7U2peK9pvVZ1FugO9pqVVCLV9HS5WcEEv1trW18MezgYYEwBfq9RZbrK22hZpDTRRdUiLp2alnrYkEPWd9N4AYxk4IzywEXbGtU02apHVGOiquGmaonS6q7qxZVdU43ipa1RvIWIDA4GCSHaQARAGIFcQAYFTABgVMBbCAlxASwgKIgOQQHIIDlEC4gWECwgEQLCARAtAkCl1SuN11V1PNWAIOPAwFNoqioQ1VlV9lSi4XPPAxwga7YuxzTdqLrBUz36k3Vuo9atGrrQoWIz/ANPPD73Lhkhs00lSubFrRbG9pwoDN5tjJ5QJqtJXaALa0sAO8BYoYBu8AjnAK6asObAiCwqFLhRvFRyBbnjwgC/S12Y6ytHxy31DYzzxnygSzS1s62NWjOnsOVBZfIniIGt0myCusv1Vi1MLRX1Rxl6jWpU8SO3PZyx2wNl6JV1nW9WnW4x1m6N/GMY3sZ5QHQJABgAwKmBUwAYFTAqRAS4gJcQFkQGoIDkEBoEC4gEQLCBYQCIFoEgSBIEgSBIEgSBIEgSBIEgSBIAMCpgAwKmBUwKmAtxAS4gKIgNQQHoIFxAsIFhAsIFhAIgGBIEgSBIEgSBIEgSBIEgSBIEgSBIFTABgVMCpgVMCrCAlxAURAakBywLCBcCAQIFhAMA5gTMCZgTMCZgTMCZgTMCZgTMCZgTMCZgTMCZgTMCZgTMCZgVMAGBUiBUwKmApxAUYDEEBwgWEBggGBIAdgBkkADmTyEDUarbDHhp0B/8AksyF9yji3yga25brPrdRaf1UPVL8EwfiTAxm2TSfaqVj3vlj8WJgFdlVD2E3D31syH+UiBlUvqK/q73Yfcu/SA+8+t84G00m1wfVuXqm7GByje/s9/xgbSBIAgSAYEga/W7VVCVrXrXHAgHCqf1m/AZMDU33aiz27jWPuUDd/nOW+GIGI+y629tWsPfY7v8A5iYFRsegcqlXxUbp+IgZFVNlf1V9yeBc2L/DZn5QNjptr2LwvQMP8SoH+ZD+BPlA3FVisAykMDyIgWgSAICzAqYFHgKIgMSAwQLCAwQDAXfcqKWY4A/vA8YGp1FrW+0ML2J3efjA1W2dr6fSJvXuAfsoOLN5Cc3vFI3s4vetI3tLi7umms1LFNn6Y/tbpsYeJ7APPEp21m/wQoW1+/LHUBs/b9vFrTX4dai/JSZx32aUf2jPIejbfp4hmtA/Xrs+ROflPe+zR7kanPHudoenttT9VtDTMhHNgpVh4lD+EkprI32tGyemvrM7XjZ2+z9XVqKxZQ62Ie7s8COyW4mJjeF6LRaN4bHT6s1cGya+3vQd48PCevW2VgRkHIIyCO0QDAkCQNVqdabMrX7HIv8Af8vDx7YGv1NtdKGy1lrrUcWbgBD2ImZ2hwW1/pIBfqtn0G5icB2B9Y/qqOJle2oiOnNrYOyMl44sk8MNedR0g1HHJoB480rx7s5+Uj73JK5Gg0VOszKejdIK/WGoNn6vWofkxEd5kezpNDbymPqZV052hpGC7Q0u8ucb27uE/ssPVPznUaiY+KEN+x6XjfDf6u46P9ItLrlzQ/r/AGqm4MPd2yxW8W6MfPp8mGdrxs3dLNWcp717G/38Z0hbbS6hbF3l8iDzVu0GA2BICzAqYFGgKMC6QGCBcQLiAYGlNnX2Fx9VWxWrudhwazyzkDyJ7YGm6YdIU0FOeDXvwqTx+8fAf33SLLljHXeUOfNGKu8vO9h7NfaFranWOzIG4jON9ue6O5Rwz/ZGVNpyTvZh2yWy23s9B0W6gWmhAo5LWgAHwktec7QlrvM7Qy9WHqALlfWyPVOcEYyD48Z3es06pMlLY9pnzY/pk44kXGxto1U6hOrvRbF7M81Pep5g+U5mYnq8mYnq4G3r9k6oPQ5apuKg8rE7VYct4cOPkfAeY8s4rexhz2w25dHq2wtqVayhb6uR4MvajdoM1qXi8bw3Md4vXihnaG002Clvq7cmo/dccWTyIyR5GdO22gSBq9p3l39HQ/Z372HYh9lPNsH3A98DE2lq6tLS11pCV1rk/gBPJnaN5dUpa9orWOcvF9qbW1G2NVuE9XQDlU7ErB9ph2ty9/xlDJlm87eT63Rdn001OK3OzrNk6WjSpu0KAces54u/7TfhynMTEJb0ted5Z3p3jOuJx3Ken+M84zuFbdUrqVcBlIwVYAgjxBnvE9jDt0cR0g2SdK41eiZqwrZZVP1ZJ4Efq5xwPL+nG/DO8JpxRmrwZI3eidAeli6+vq7cLqqx647LB94S9iyRePd8rrtFbTX9p6Ontc0Hrx7I4XKO2v73mvPyzJVFulIIyOIPEEdogGAswKmBRoCzAukBggWEBggYe1rGFRVDh7CKkPcW4E+4ZPugUCJVXgeqlafBVH+0DwbpDtZtbqnvJ9TO7UOwVjl8ecxNTl47bvndXn7y8y6fYV4XTVqOwHPnvHMirbkr1vydDsDVZtdVP6RqLBT/ANzGRjxwDLWnt4pjz25Lekv45iOu07JobTdp3pTjclnXIna6buHC95GAcRSeOk1jrHN7j+8xzSOsTvH8tZ6XK/Eq8Y+l+McRxtL0rsD0qO0WZHlunP4Ti9nF7kfR5to6XWCtjinUHcYHkHPsn8PhLmjy7W4Z82h2fn4bcM9Jew6/Tb9ZC8HGGrPdYvFT8RNVts3SXiytbBw3lDY7ieY+MBjsFBY8AAST3Ac4Gr2dUdw2MPXubrW8M+yvuXdHugeTfS9t426kaGs/o6cNbj7Vp4gHyGD7x3Snqcn4YfSdiaTf72fyaDoxYED953fhxlGLPqb4eUOo09GosZVSi4lyAp3GCnPI7xGMeMkrW1p2iFHJmwY4mbXjl7w2+ifSpeml36rbmbcs1NoL0Vv9ytMjeOeG8eGZPXgi3D5+rNzRqcmGc+0xWOlY5WmPWf8AEM65nZ2XT7MqrFRK236tQiZHM4yEHuJ4GdzMzPhr9VakVrSJy55nfpWs7z/li7W2a1lS26ddObVVzqatLarqFBG66LnPLOQJzkpMxvXb32T6XVRjyTTLNuGduGbRt84lyOt1QapweINbD5SpNm/GDm5XZW0LNJqE1FRIatskD7S9qnzH4TvFk4Z3VO0NJGXHNJfR+ztUmopS5MMlqBx4hhNWJ3jd8Fes1tNZ8l9j+qrUn/oturn/AAj6yfAHH7s9cthAWYFTAq0BRgXSAwQLCAyBhasZtrzyRXsOew8FB+DNA4vpj0y0lmk1Wn0l4vtSoCxquKILLBXjrBwLeseAJ9k8pBnvw45VtTk4cUvKtKkwby+ZyS3Gj1Zr9U+yePkZHW+yGt9mdTtQ1stiMAysGU55EcRJK5JrO8JaZZraLR1huOkep6vUJqKCUGoqr1dZXhuM+d7H7wJ98s6i3DeLV5b81vVW4MkXpy4oif8AK2ruXV0tqqgF1FQzq6l5On+Og/zD3+a0xmrx16x1j+Xt5jPTvK/FHxR/Mfy0Z1uOJMq8alxtfrNQbDx5DkJHNt5RzbeWpvyp3lOGU5U9xHEGT47bTus4rbTu9x2D0s0moZdMLlXVdVU5pf1WcWVLYprzwf1WHLiO2fQVtExD6ml4tES3mzhgOn3bWx5N63+qdux2oM1FfvlU/iYA/ImBqNq9KdFprk01l6+k2utddCeu4ZzhSwX2F7ctjgJ5MxDuuO1uj571mqN+osvOc22s/HsBJIHuGBMnLbeZl+g9n4YpjrX0hstk0791dWcdbYlRx3OwX8ZBTneIa+ot3eC1/SJn6Q6TpT0n1I1moqr1FyUpa9K1I7BQiepgAfsn4yfNnvF5iJ5MjszsvTTpcd70ibTG+8x683P6HaXVWJZ1aWCtwxrsGUcD7JHdIKX4bRLT1Gm73Fam8xvHWOruul1tAuV9VdrNd1yLbptFV6tIDDIAtAwy9gKLvd8vZuHi8UzO/SHy3ZkZpxzXFWuPhna15+L6T0/Pkvs6rVVOl9WwK0ZQSn6crYAQQfVZ8g4J5rPaxavOMf6vM9sGWs476uZj/wCeX6OT6Y6JdNqOpq3lRqq7eqc5ekuuTWx7SPxEqaisUttD6DsfPbUYOO/WJmN46Tt5uX1KzikrGqo9R+jbpfptPoKqNZcKc3201WWZ3PVCPhn5JwsGM4HqnjNbBfenN+f9q6ea6iZrHXm9Hqx14YEFbKeY5HdbIOfJzJ2UzoCzAqYFWgKMC6QLiBcQGQPK/p8sYaahVZgr3btigkB13HIDAcxkA4PcJFlmYhFlnaHmfRkY0msHe2l+G9bn57sqZZ+6lR1E/cyz9JMi7AyN70f0Nd1jm7eNVGns1FiKcNYtePUB7Mlhx7szrT0ra08XSI3d6XFW9pm3SI3+boNBr7zWLKdRs7Z1BzwRUNgx2FSrOzePbzlymS813ia1hoUy3mvFW1aV/Vq+kVWouQaptVXrqkxWbaxumrJ4B03QVBJ4GQ6it7Rx8XFEfor6quS9e84otEeceTUbM2hZp7VuqOHQ8jxDKeasO0EcJWx5Jx24qqmLLbFeLVbzT/8AKtRcoarWadrrFXdreo1Vs5A4bw3t0E/CWY+z5LRG0xv8tluv2XLeImJiZ+W0NDr9K1NtlLe1VY1ZPeVJGflKuSnBea+ijlpNLzWfKWq1Ukomxtf0wGb6SOY0Ok49xFK4Pw3ZsRO1a/J9BSdq1+T3T6JdXbdsqqy+x7bCzg2WEszBbGVck8ThVUZPdLWOd67rmOd67tj9INrJsvVPWzI66exldCQysEJBBHEHxnU9E2ON7xD5z6EH/wAyoY8Tvscntco2D55xIIlrZa7VHS9kzbvtdL5NtodR1VtdoGTXYlgHeUYH8JDS21oloajH3uG1PWJj6w6zpN0R1l2ru1Gl07Xae5+vrsRkO+tgD8BvZ5sezslrNp72vNqxylg9ndr6bFp6Ys1trVjaYmJ8uXo410KkqwKspIZSMFWBwQQeRlSY2fQ1tF4iazvEuz6OdJSNF6ENV6DatharUMpdWRvarJ4mo5+0o/M3MWbwcG+0+r5vtDsz/wAr7T3feVnrWOU7+v8A7fKWr12z9KgayzanX6s+uvVV2Opcct65sHJ7wOEjtWkc5vvK3iz6i0xWun4cfnvMRy+R3S9narRvqQRrG0zdfve2a1sIoZx94pnieMajnWsz125nY8VrkzVxf04t4fTfbxbfm5PUyKjS1PRXaP8A6WB/9icf/gM/6Zo4vgfGdoRvqY+X8u8/4f8AWWs+opax2pqWtqq2JK1l+s3t0dmd0cu6WccsXWUiNpe0yRSLMCpgVaAowLJAYIFhAaIHnP04aIvoEsA+quVj78p/rPwkOaPChzR4XkfRs8b6f8bTMVHfZSy3Afwo498pz4qzCleOKkwzdK8y7wwskOq6FWY19K7wC2Fq7A2CHRlOUIPfwHmRO9HO2aI9UmgnbPEev/NmZfoNCrkvo9qVkMc0AIUBH2Q5G9u+PGTTjxRb4bfJYtiwRbnS3ybvY1VlinT2aOjZ+i1K9WAzlNRY32SrN61hz2MACPnZxRaY4ZrFaz9f9rWGLWjgtSKVn6/7cBrNOa7XrOco7LxBUnBxkqeI8plXrw2mvoxMlJpaaz5JpVJsQL7RdQv7WRieU+KNjHvxxt6tr01cHaGpI5dbj3hQD8wZPq+ee2yzrueot83LXAsQqjLMQqgdrE4AjHXedjFXedoa7pK6vq7d3ilZWlT3rQi1AjwO5n3zTtPPZuTO3KPJ9A/RrozTsvToRgmsMR3FuJ+eZepG1YXaRtWIbPpRpOu0V9X36XX3EYPyzPZjdLSdrRL5Z2PqfR9VTcwI6m9HcduEcFhjyBEqxPNvXrxUnZtdVp+pvsp/w7GUHvUH1T7xg++U8tdpmH0ugzRfHW3syFPCVJb9Z3heuxlIZWKsDkMpIIPeCOU9i0w5vipeNrREw6fW1/8AM6DqawDr9Og9MrAwdTUOA1Cgc2HAMB4Huzat99Xij4o6+/uwcNv+25u5v/StPgn+2f7Z9vRjdAq6n19dd1ddi2LYiraoZOs3CUJB8QB75xptpyRErHblsldHN8dpiYmJ5ddt+a9nSzUVkrVptFo7FJVmo0yK6sDgjLb2Dwns6i1eUREfk4x9j4MsRa97XifW07fps0GpvexzZY7O7nLOxJLHxJlebTad5bGLFTFWKUjaI9GDqmklIVNTcvbZ3dNpqeOWNuqYeFhWtPlQT+9NCnKsPj9RbvM9p9OX8vTP+H/REV6m8j2nVM9+6Mj/ADN8JYxdGPr58cQ9ekqiWYFTAo0BRgWQwGiBYQGiBqelezBqtHbQRneQ488Hl44zPLRvGzy0bxs+a6+s09wYcLabM+G8p5eIPzBmZvNbM3eay2t4VWDV/VWDfq8FJ4ofFTlT5eMrZ8e08uks7U4uGd46SyaLZTmNmdaJh6FszaZ1dI3dbrNNbpdKvXKmbFsSvCmxQDkscgmaeLL3teVpiYjn5/m2cObv6crzWaxz89/dgaN9O9wNFGp2vqMgtZeSqKP2eP8AOcSOs0m29Ym8+6Kk45vvSs5Les9E6RbJs1WvsdLq3q3Q92oJQJpVAwUtZPVLLjGBknh5znPhtkyzMTy859HOp09sueZieXnPp7MVds6HT2L6PoVuFLKU1Ftlgex1475QcBx4geXlOIz4qT4Kb7eco41ODHbamPfbznz93L7Q1ZsdnY5Z3Z2PezHJ+Zlfna02nzVed7TafNjae7qw2o7a/Vp8dQR6p/dHr+5e+XcFdvFLS0uPbxz5fuwNgbKbU6mqhRnfcBv2M8fjy98nxxx3XqRxWiH09pKRXWqDkihfPHbNNomOoIIPEEEEd4MD5h6f7FOk2hdWR6rubEPeGOT88nyIlTJG1m/o795ij1jkTZZ11KXj6yoLRqO8hRiqzyKgIfFB3yHLXeN2locvdZJxz0nnH8wNFspWq+owZeTIka4yNn66zT2rdS5SxDlWH9D3g8sTql5rO8INTpseoxzjyRvEt9thK7al2rox1Fi3KuppUcKNTxZbK/1CVzjsMsX2tHe05c+bH0k5MeSdBqPFE1nhn1r0mJ94L6ZItjU66tQi66k2Oo5LqEbcux4ZAPvM81ERO1480vY9rUjJpbzvOOdo+U84c1Y+JBEbtbJkisMfT09bYFJ3UGWsfsrrXizHyHxOB2yzipvLA12q4KTPn5fNgbT1JvuZwpAJCVVjiVrUBa0HiFAHnLUyw6U4a8/z/l9HfRtsX0PZ1VZHrsN9/NuPwySfIiW6xtGz57Pk7zJNnUTpEUYAMBbwFEwChgOWBYQGiAYHjv0q9ETXYdbQv6N/rlA9k/e8vw8jKeqxfjhT1OP8cfm4LR3AA1WZ6pjkEDJqflvgdo5AjtHiBKcWiY4bKcxFo4bdGTbW9RAbBDDKOpyti/eU9o/p24kGTFNVDNgms82Zs/allLiymxq3HJlOD5eUhrxUnes7Sr148duKs7S3J6Za4/8Aun4Z4AIAc94C4Pvkn2rP/cl+2aj+79mFtDb196hbrWZV4hAFVQe/dUAZ8ZHfJkvG1pRZMuXJG1p5NXbqJzFHNcZdVJcF2O5Spw9h7/uqPtOe4eZwOMtYsW/Oei7hwcXOeUMPWXdYRgbtaDdrT7o7Se9ieJP5CS2vvyhd3jpHR659FXRI6dPS71xa4/RqeaL+f99k0NPi4I3nqv4MfDG89Xo0sLCQOG+lLoh6fp+tqA9IpBK/rL2j+/A9kjyU4oWtJqO5vvPSerwXS3PRYcrxGa7anyN5eTIw5jl7iAeyVN9pfRWpF45T7xLOu02E66kl6MgE/apY8ksHYe48j2dwivj84XtJrZieDJyt+/yCrUStajcxak4WiccK1Gasuh6L6/TCvU6bWWtTTqK62FiqXIsqsBUBR2kFvCT4eHa1b9JZHadcs5MWfTxvaszy6cphi9KNu1XmurTI1el01fVUK5BdsnLu2OG8x7u6e5Zi+0V6Q80OO+ni98s73vO9tuntENBTW9z7lY3mwSewKo5sxPBVHeeEUxzPRzqtZWkb2lTXXqqGilt5SQbrRw61hyC9u4D38zx7sWeVY2hizx5b95f8o9P9ut+irocdXeNTcv8A4epsrkfWOO7wH9f2ZNipvzZ3aGo4Y7uvWer30DAwOAHIdwlliCYCjAqYCnMBRMAoYDkMBggNEAwF30rYpRwGVhggwPHemv0fNp2N+kBegnJrHtVfsjtXw5jxHLN1GnmPFRm6jBavipzhyektesFMLZUxy1NgyhPeMEFW/WUgynXNMcvJRjPy28vQ/wBE0z8UtfTN9y5TZXnwsrG8B5ofOdb4reezme5t57Cdi2/Zv0jjvGorT5WFT8o7qvlMfV5OCvlaPqn/ACZwM2anSVj/ALwsPwpDmO6rHW0Hc1jnNo+odTpq+Pr6t+zINVI8xnff+Se8WOvTn+zqLYae/wCkMbU9bcw3stj1a60XCoD9lEUYHu5+M4nLa87Ou/m07fo9E6CfR7uldVrRxHrV0/dPYzHtP9PPlo6fTcPiu0tPp5jxX6+j09QAMAYA4ADsEurowJAkDzb6Q/o6XU51WjCpqAMunJbQP6NjkfceHEQZcXFzjq1NBr+5ngyfD+zyBFv0tpxvU2rlWUjmDzVlPBlPccgylxTWX03c489N45wzA+ku+sV9JYft0DrKie81MQyfusR3KJ7vSevJzGLUYvgnij36/VYbF3hmrWaOwdm9aaT7xcqzzu6z0l19syV5Wpb6b/si7Dt+1qNEg7zqqW+VbMflHdR6w9nXW8qWn8pV9E0tYzbqW1Dcf0elRlUnxttAx7kae7UjzczfU5OleGPWf8Qx9br2deqrRaKMg9UmfXIPA2OfWc+ZwOwCJyeUcimj2nitO8+s/wAejpeg/wBH1uuYW3g1aUcTng1vgvcvj8O8TYsU25z0Zuv1+PDE0pzt+z3bZ+hrorWqlQiIAFUDAAAxLsRs+ZtabTMz1ZMPEgJMCpgJcwFEwChgOQwGiA5YBJgYmo1wXxgavVba4EEAg8CD2iBw+3dmaa1i6Dq3PPHImVs2kx5OfSVPUaHFm59J9nNX7P3TzBHfM+/Z+WPhndk5ey89fgmJI6le8fGV502aPwypzpNVH4JTqV7xPa6XPP4XtdHq7fgllabZm+eJAHfLNOz7z8c7L2LsrLP9S23y5uu6P6TTac7wUPZ95uM0MWnx4vha+DS48MeGOfr5ux022s88SdYbKjVhoGRAkBF2pCwNdqNs45QOP6TaXS6zjdWA/Y6jBHw/vznF8db9VrTazNpp3xz+Xk8+2h0YKH9HYGHc3P4j8pTvpLR8MvotP/1Djnlmpt7xzap9m2DmvzEhnBljyamPtXQ3/Ht894VGz3+78xPO5yejqe0tFHXJH6svS7Csc8SqjxOf9vnJK6XJPXkpZu3tJT4N7T8to/V1/R7o5pamD2/pnHEA+yD5f2fGWsenpXrzYOr7Zz544a+GPZ6Jo9sAAKoAUcgBylhkNrp9eGgZoOYEgJMBbGAlzAUTAiGA5DAcpgOVhAJIMDD1GiDcjA1eo2GzcsfGBrr+i1jcgPiPzgYF3Qq4/ZH8S/nAxH+j6080B/eX84Fq+gFo5IP4l/OBm09DLh9kfxL+cDPo6L2DmB8R+cDZafYbLzx8YG00+iCwMrECYgY2o0gaBrNTsVjyxA1l/Riw8gPiPzgYF3Qy4/ZH8S/nAwrOgNp+wP4l/OAtPo+tHJB/Ev5wMunoRcPsj+JfzgZ9HRW0cwPiPzgbCjYLLzx8RA2mn2eF5mBnLgcIELCAkmApzAS5gKJgRDAchgOUwGAwLCBYQCIFhAIgWzAMCQJAkCQJAkCQJAkCQJAGYAgAmBUwKmADAqYFGMBLGAljAUTACmA5TAcpgNUwGCBYQCIFgYBzAIMA5gHMAwJAkCQJAkCQJAECZgDMCpMAZgAmBUwAYFGMBTGAlzAS5gLgSAxTAcrQGq0BqmBcGBYGAYBBgHMA5gHMA5gHMCZgTMCZgTMCZgDMCZgDMAZgDMCuYAzABgVJgKZoCmMBLNAUxgCBIBBgV0WnSpdysbq7xbGSeLHJ5wMxTAarQGK0C4MAgwLZgHMA5gHMCZgHMCZgTMCZgTMCZgDMCZgDMAEwBmAMwATAqTAWzQFM0BLnsgYum06VIK6xuovBRknGTnmfEmBeBIEgSBdYDFgNWA1YDVgGARAIgGARAMCQDAkCQJAECQJAEAQBABgAwFNAW0BTQFNAWYEgSB//2Q=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09538" y="-2316163"/>
            <a:ext cx="6448425" cy="483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42" name="AutoShape 18" descr="data:image/jpeg;base64,/9j/4AAQSkZJRgABAQAAAQABAAD/2wCEAAkGBxAQDxQPDg8QDw8QDxQQDw8QFBQVFQ8PFBQXFxUVFRYYHCggGRolGxQUITIiJSkrLi4uFx8zODMsNygtLisBCgoKDg0OGxAQGzQkICQsNDQsMi8uLCwvLDQ0LCwsLC80NCwsLCwsNCwsLCwsLCwsLCwsNCwsLCwsLCwsLCwsLP/AABEIAMIBAwMBEQACEQEDEQH/xAAcAAACAgMBAQAAAAAAAAAAAAABAwACBAUGBwj/xABGEAACAgEBBAYGBggEBAcAAAABAgADEQQFEiExBhNBUWFxFCIygZGhBzNCUsHRI2JygpKisfBTssLhCBVDcyQlNURjZZP/xAAbAQEAAwEBAQEAAAAAAAAAAAAAAwQFAgEGB//EADYRAQACAQIDBgMHBAEFAAAAAAABAgMEERIhMQUTIkFRYTJxkRQjQoGhscEzUtHh8AYVJGJy/9oADAMBAAIRAxEAPwD1CBBAYogOVYDVWAxVgMAgECAcQDiAcQDiAcQJiAcQJiBMQJiAMQJiAMQJiACIAxAriACIFWWAtlgKZYCWEBTCAIEgSBdRAcogNVYDVEBgEAgQLYgECAcQDiAcQDiBMQDiBMQJiBMQBiBMQBiAMQBiAMQBiACIFSIFWEBTLAUwgJYQFkQBAsogNUQHKIDVEBoEAiBYQCBAIgWxAMDE1206KPr7Vr9RrCW7K09pj3KM8SYC023pTj9PWN5q1XeO7vNcSKgM894ggY54gbGBICdVqUqQ2WuqIvNmOAO6Bem1XUOjBkZQyspyGUjIII5giBhajbemrbcsuVWDivBz9awDKnL2iCDjnxgZWl1KWrv1sHXJGR3qSrDzBBHugOgDEAQBiADAGIFYAIgVMCjCAphAS4gKYQFwGoIDkEByiA1RAsIFhAIgWgECAcQDA1PS4AbP1bHAI0Oo9Y44L1THn3QNdrtS1Wk0NldnVl7tDS5AQ9bXY6ruEspP2jjBB4wNXq9drDXr2p17+kaPWMul04TTkXHqanrosXc3iGZmUFSp9bnwzA2a7S1C65Ft6w0Xap6qbKGpar1aXJquRgLFIauw7y73FRkgHEBHTfUWPdRpKGVLwlmtpLvuHUNQVR9NW/JWeu6wF+JXIIHaoO6G7b9LLmq7TjS1HqqNMtRrvrCoh3bAbTjdJZcbozgEcMEg/pfur6JyG9tXT55Deb1h7zw+UDX7U2peK9pvVZ1FugO9pqVVCLV9HS5WcEEv1trW18MezgYYEwBfq9RZbrK22hZpDTRRdUiLp2alnrYkEPWd9N4AYxk4IzywEXbGtU02apHVGOiquGmaonS6q7qxZVdU43ipa1RvIWIDA4GCSHaQARAGIFcQAYFTABgVMBbCAlxASwgKIgOQQHIIDlEC4gWECwgEQLCARAtAkCl1SuN11V1PNWAIOPAwFNoqioQ1VlV9lSi4XPPAxwga7YuxzTdqLrBUz36k3Vuo9atGrrQoWIz/ANPPD73Lhkhs00lSubFrRbG9pwoDN5tjJ5QJqtJXaALa0sAO8BYoYBu8AjnAK6asObAiCwqFLhRvFRyBbnjwgC/S12Y6ytHxy31DYzzxnygSzS1s62NWjOnsOVBZfIniIGt0myCusv1Vi1MLRX1Rxl6jWpU8SO3PZyx2wNl6JV1nW9WnW4x1m6N/GMY3sZ5QHQJABgAwKmBUwAYFTAqRAS4gJcQFkQGoIDkEBoEC4gEQLCBYQCIFoEgSBIEgSBIEgSBIEgSBIEgSBIAMCpgAwKmBUwKmAtxAS4gKIgNQQHoIFxAsIFhAsIFhAIgGBIEgSBIEgSBIEgSBIEgSBIEgSBIFTABgVMCpgVMCrCAlxAURAakBywLCBcCAQIFhAMA5gTMCZgTMCZgTMCZgTMCZgTMCZgTMCZgTMCZgTMCZgTMCZgVMAGBUiBUwKmApxAUYDEEBwgWEBggGBIAdgBkkADmTyEDUarbDHhp0B/8AksyF9yji3yga25brPrdRaf1UPVL8EwfiTAxm2TSfaqVj3vlj8WJgFdlVD2E3D31syH+UiBlUvqK/q73Yfcu/SA+8+t84G00m1wfVuXqm7GByje/s9/xgbSBIAgSAYEga/W7VVCVrXrXHAgHCqf1m/AZMDU33aiz27jWPuUDd/nOW+GIGI+y629tWsPfY7v8A5iYFRsegcqlXxUbp+IgZFVNlf1V9yeBc2L/DZn5QNjptr2LwvQMP8SoH+ZD+BPlA3FVisAykMDyIgWgSAICzAqYFHgKIgMSAwQLCAwQDAXfcqKWY4A/vA8YGp1FrW+0ML2J3efjA1W2dr6fSJvXuAfsoOLN5Cc3vFI3s4vetI3tLi7umms1LFNn6Y/tbpsYeJ7APPEp21m/wQoW1+/LHUBs/b9vFrTX4dai/JSZx32aUf2jPIejbfp4hmtA/Xrs+ROflPe+zR7kanPHudoenttT9VtDTMhHNgpVh4lD+EkprI32tGyemvrM7XjZ2+z9XVqKxZQ62Ie7s8COyW4mJjeF6LRaN4bHT6s1cGya+3vQd48PCevW2VgRkHIIyCO0QDAkCQNVqdabMrX7HIv8Af8vDx7YGv1NtdKGy1lrrUcWbgBD2ImZ2hwW1/pIBfqtn0G5icB2B9Y/qqOJle2oiOnNrYOyMl44sk8MNedR0g1HHJoB480rx7s5+Uj73JK5Gg0VOszKejdIK/WGoNn6vWofkxEd5kezpNDbymPqZV052hpGC7Q0u8ucb27uE/ssPVPznUaiY+KEN+x6XjfDf6u46P9ItLrlzQ/r/AGqm4MPd2yxW8W6MfPp8mGdrxs3dLNWcp717G/38Z0hbbS6hbF3l8iDzVu0GA2BICzAqYFGgKMC6QGCBcQLiAYGlNnX2Fx9VWxWrudhwazyzkDyJ7YGm6YdIU0FOeDXvwqTx+8fAf33SLLljHXeUOfNGKu8vO9h7NfaFranWOzIG4jON9ue6O5Rwz/ZGVNpyTvZh2yWy23s9B0W6gWmhAo5LWgAHwktec7QlrvM7Qy9WHqALlfWyPVOcEYyD48Z3es06pMlLY9pnzY/pk44kXGxto1U6hOrvRbF7M81Pep5g+U5mYnq8mYnq4G3r9k6oPQ5apuKg8rE7VYct4cOPkfAeY8s4rexhz2w25dHq2wtqVayhb6uR4MvajdoM1qXi8bw3Md4vXihnaG002Clvq7cmo/dccWTyIyR5GdO22gSBq9p3l39HQ/Z372HYh9lPNsH3A98DE2lq6tLS11pCV1rk/gBPJnaN5dUpa9orWOcvF9qbW1G2NVuE9XQDlU7ErB9ph2ty9/xlDJlm87eT63Rdn001OK3OzrNk6WjSpu0KAces54u/7TfhynMTEJb0ted5Z3p3jOuJx3Ken+M84zuFbdUrqVcBlIwVYAgjxBnvE9jDt0cR0g2SdK41eiZqwrZZVP1ZJ4Efq5xwPL+nG/DO8JpxRmrwZI3eidAeli6+vq7cLqqx647LB94S9iyRePd8rrtFbTX9p6Ontc0Hrx7I4XKO2v73mvPyzJVFulIIyOIPEEdogGAswKmBRoCzAukBggWEBggYe1rGFRVDh7CKkPcW4E+4ZPugUCJVXgeqlafBVH+0DwbpDtZtbqnvJ9TO7UOwVjl8ecxNTl47bvndXn7y8y6fYV4XTVqOwHPnvHMirbkr1vydDsDVZtdVP6RqLBT/ANzGRjxwDLWnt4pjz25Lekv45iOu07JobTdp3pTjclnXIna6buHC95GAcRSeOk1jrHN7j+8xzSOsTvH8tZ6XK/Eq8Y+l+McRxtL0rsD0qO0WZHlunP4Ti9nF7kfR5to6XWCtjinUHcYHkHPsn8PhLmjy7W4Z82h2fn4bcM9Jew6/Tb9ZC8HGGrPdYvFT8RNVts3SXiytbBw3lDY7ieY+MBjsFBY8AAST3Ac4Gr2dUdw2MPXubrW8M+yvuXdHugeTfS9t426kaGs/o6cNbj7Vp4gHyGD7x3Snqcn4YfSdiaTf72fyaDoxYED953fhxlGLPqb4eUOo09GosZVSi4lyAp3GCnPI7xGMeMkrW1p2iFHJmwY4mbXjl7w2+ifSpeml36rbmbcs1NoL0Vv9ytMjeOeG8eGZPXgi3D5+rNzRqcmGc+0xWOlY5WmPWf8AEM65nZ2XT7MqrFRK236tQiZHM4yEHuJ4GdzMzPhr9VakVrSJy55nfpWs7z/li7W2a1lS26ddObVVzqatLarqFBG66LnPLOQJzkpMxvXb32T6XVRjyTTLNuGduGbRt84lyOt1QapweINbD5SpNm/GDm5XZW0LNJqE1FRIatskD7S9qnzH4TvFk4Z3VO0NJGXHNJfR+ztUmopS5MMlqBx4hhNWJ3jd8Fes1tNZ8l9j+qrUn/oturn/AAj6yfAHH7s9cthAWYFTAq0BRgXSAwQLCAyBhasZtrzyRXsOew8FB+DNA4vpj0y0lmk1Wn0l4vtSoCxquKILLBXjrBwLeseAJ9k8pBnvw45VtTk4cUvKtKkwby+ZyS3Gj1Zr9U+yePkZHW+yGt9mdTtQ1stiMAysGU55EcRJK5JrO8JaZZraLR1huOkep6vUJqKCUGoqr1dZXhuM+d7H7wJ98s6i3DeLV5b81vVW4MkXpy4oif8AK2ruXV0tqqgF1FQzq6l5On+Og/zD3+a0xmrx16x1j+Xt5jPTvK/FHxR/Mfy0Z1uOJMq8alxtfrNQbDx5DkJHNt5RzbeWpvyp3lOGU5U9xHEGT47bTus4rbTu9x2D0s0moZdMLlXVdVU5pf1WcWVLYprzwf1WHLiO2fQVtExD6ml4tES3mzhgOn3bWx5N63+qdux2oM1FfvlU/iYA/ImBqNq9KdFprk01l6+k2utddCeu4ZzhSwX2F7ctjgJ5MxDuuO1uj571mqN+osvOc22s/HsBJIHuGBMnLbeZl+g9n4YpjrX0hstk0791dWcdbYlRx3OwX8ZBTneIa+ot3eC1/SJn6Q6TpT0n1I1moqr1FyUpa9K1I7BQiepgAfsn4yfNnvF5iJ5MjszsvTTpcd70ibTG+8x683P6HaXVWJZ1aWCtwxrsGUcD7JHdIKX4bRLT1Gm73Fam8xvHWOruul1tAuV9VdrNd1yLbptFV6tIDDIAtAwy9gKLvd8vZuHi8UzO/SHy3ZkZpxzXFWuPhna15+L6T0/Pkvs6rVVOl9WwK0ZQSn6crYAQQfVZ8g4J5rPaxavOMf6vM9sGWs476uZj/wCeX6OT6Y6JdNqOpq3lRqq7eqc5ekuuTWx7SPxEqaisUttD6DsfPbUYOO/WJmN46Tt5uX1KzikrGqo9R+jbpfptPoKqNZcKc3201WWZ3PVCPhn5JwsGM4HqnjNbBfenN+f9q6ea6iZrHXm9Hqx14YEFbKeY5HdbIOfJzJ2UzoCzAqYFWgKMC6QLiBcQGQPK/p8sYaahVZgr3btigkB13HIDAcxkA4PcJFlmYhFlnaHmfRkY0msHe2l+G9bn57sqZZ+6lR1E/cyz9JMi7AyN70f0Nd1jm7eNVGns1FiKcNYtePUB7Mlhx7szrT0ra08XSI3d6XFW9pm3SI3+boNBr7zWLKdRs7Z1BzwRUNgx2FSrOzePbzlymS813ia1hoUy3mvFW1aV/Vq+kVWouQaptVXrqkxWbaxumrJ4B03QVBJ4GQ6it7Rx8XFEfor6quS9e84otEeceTUbM2hZp7VuqOHQ8jxDKeasO0EcJWx5Jx24qqmLLbFeLVbzT/8AKtRcoarWadrrFXdreo1Vs5A4bw3t0E/CWY+z5LRG0xv8tluv2XLeImJiZ+W0NDr9K1NtlLe1VY1ZPeVJGflKuSnBea+ijlpNLzWfKWq1Ukomxtf0wGb6SOY0Ok49xFK4Pw3ZsRO1a/J9BSdq1+T3T6JdXbdsqqy+x7bCzg2WEszBbGVck8ThVUZPdLWOd67rmOd67tj9INrJsvVPWzI66exldCQysEJBBHEHxnU9E2ON7xD5z6EH/wAyoY8Tvscntco2D55xIIlrZa7VHS9kzbvtdL5NtodR1VtdoGTXYlgHeUYH8JDS21oloajH3uG1PWJj6w6zpN0R1l2ru1Gl07Xae5+vrsRkO+tgD8BvZ5sezslrNp72vNqxylg9ndr6bFp6Ys1trVjaYmJ8uXo410KkqwKspIZSMFWBwQQeRlSY2fQ1tF4iazvEuz6OdJSNF6ENV6DatharUMpdWRvarJ4mo5+0o/M3MWbwcG+0+r5vtDsz/wAr7T3feVnrWOU7+v8A7fKWr12z9KgayzanX6s+uvVV2Opcct65sHJ7wOEjtWkc5vvK3iz6i0xWun4cfnvMRy+R3S9narRvqQRrG0zdfve2a1sIoZx94pnieMajnWsz125nY8VrkzVxf04t4fTfbxbfm5PUyKjS1PRXaP8A6WB/9icf/gM/6Zo4vgfGdoRvqY+X8u8/4f8AWWs+opax2pqWtqq2JK1l+s3t0dmd0cu6WccsXWUiNpe0yRSLMCpgVaAowLJAYIFhAaIHnP04aIvoEsA+quVj78p/rPwkOaPChzR4XkfRs8b6f8bTMVHfZSy3Afwo498pz4qzCleOKkwzdK8y7wwskOq6FWY19K7wC2Fq7A2CHRlOUIPfwHmRO9HO2aI9UmgnbPEev/NmZfoNCrkvo9qVkMc0AIUBH2Q5G9u+PGTTjxRb4bfJYtiwRbnS3ybvY1VlinT2aOjZ+i1K9WAzlNRY32SrN61hz2MACPnZxRaY4ZrFaz9f9rWGLWjgtSKVn6/7cBrNOa7XrOco7LxBUnBxkqeI8plXrw2mvoxMlJpaaz5JpVJsQL7RdQv7WRieU+KNjHvxxt6tr01cHaGpI5dbj3hQD8wZPq+ee2yzrueot83LXAsQqjLMQqgdrE4AjHXedjFXedoa7pK6vq7d3ilZWlT3rQi1AjwO5n3zTtPPZuTO3KPJ9A/RrozTsvToRgmsMR3FuJ+eZepG1YXaRtWIbPpRpOu0V9X36XX3EYPyzPZjdLSdrRL5Z2PqfR9VTcwI6m9HcduEcFhjyBEqxPNvXrxUnZtdVp+pvsp/w7GUHvUH1T7xg++U8tdpmH0ugzRfHW3syFPCVJb9Z3heuxlIZWKsDkMpIIPeCOU9i0w5vipeNrREw6fW1/8AM6DqawDr9Og9MrAwdTUOA1Cgc2HAMB4Huzat99Xij4o6+/uwcNv+25u5v/StPgn+2f7Z9vRjdAq6n19dd1ddi2LYiraoZOs3CUJB8QB75xptpyRErHblsldHN8dpiYmJ5ddt+a9nSzUVkrVptFo7FJVmo0yK6sDgjLb2Dwns6i1eUREfk4x9j4MsRa97XifW07fps0GpvexzZY7O7nLOxJLHxJlebTad5bGLFTFWKUjaI9GDqmklIVNTcvbZ3dNpqeOWNuqYeFhWtPlQT+9NCnKsPj9RbvM9p9OX8vTP+H/REV6m8j2nVM9+6Mj/ADN8JYxdGPr58cQ9ekqiWYFTAo0BRgWQwGiBYQGiBqelezBqtHbQRneQ488Hl44zPLRvGzy0bxs+a6+s09wYcLabM+G8p5eIPzBmZvNbM3eay2t4VWDV/VWDfq8FJ4ofFTlT5eMrZ8e08uks7U4uGd46SyaLZTmNmdaJh6FszaZ1dI3dbrNNbpdKvXKmbFsSvCmxQDkscgmaeLL3teVpiYjn5/m2cObv6crzWaxz89/dgaN9O9wNFGp2vqMgtZeSqKP2eP8AOcSOs0m29Ym8+6Kk45vvSs5Les9E6RbJs1WvsdLq3q3Q92oJQJpVAwUtZPVLLjGBknh5znPhtkyzMTy859HOp09sueZieXnPp7MVds6HT2L6PoVuFLKU1Ftlgex1475QcBx4geXlOIz4qT4Kb7eco41ODHbamPfbznz93L7Q1ZsdnY5Z3Z2PezHJ+Zlfna02nzVed7TafNjae7qw2o7a/Vp8dQR6p/dHr+5e+XcFdvFLS0uPbxz5fuwNgbKbU6mqhRnfcBv2M8fjy98nxxx3XqRxWiH09pKRXWqDkihfPHbNNomOoIIPEEEEd4MD5h6f7FOk2hdWR6rubEPeGOT88nyIlTJG1m/o795ij1jkTZZ11KXj6yoLRqO8hRiqzyKgIfFB3yHLXeN2locvdZJxz0nnH8wNFspWq+owZeTIka4yNn66zT2rdS5SxDlWH9D3g8sTql5rO8INTpseoxzjyRvEt9thK7al2rox1Fi3KuppUcKNTxZbK/1CVzjsMsX2tHe05c+bH0k5MeSdBqPFE1nhn1r0mJ94L6ZItjU66tQi66k2Oo5LqEbcux4ZAPvM81ERO1480vY9rUjJpbzvOOdo+U84c1Y+JBEbtbJkisMfT09bYFJ3UGWsfsrrXizHyHxOB2yzipvLA12q4KTPn5fNgbT1JvuZwpAJCVVjiVrUBa0HiFAHnLUyw6U4a8/z/l9HfRtsX0PZ1VZHrsN9/NuPwySfIiW6xtGz57Pk7zJNnUTpEUYAMBbwFEwChgOWBYQGiAYHjv0q9ETXYdbQv6N/rlA9k/e8vw8jKeqxfjhT1OP8cfm4LR3AA1WZ6pjkEDJqflvgdo5AjtHiBKcWiY4bKcxFo4bdGTbW9RAbBDDKOpyti/eU9o/p24kGTFNVDNgms82Zs/allLiymxq3HJlOD5eUhrxUnes7Sr148duKs7S3J6Za4/8Aun4Z4AIAc94C4Pvkn2rP/cl+2aj+79mFtDb196hbrWZV4hAFVQe/dUAZ8ZHfJkvG1pRZMuXJG1p5NXbqJzFHNcZdVJcF2O5Spw9h7/uqPtOe4eZwOMtYsW/Oei7hwcXOeUMPWXdYRgbtaDdrT7o7Se9ieJP5CS2vvyhd3jpHR659FXRI6dPS71xa4/RqeaL+f99k0NPi4I3nqv4MfDG89Xo0sLCQOG+lLoh6fp+tqA9IpBK/rL2j+/A9kjyU4oWtJqO5vvPSerwXS3PRYcrxGa7anyN5eTIw5jl7iAeyVN9pfRWpF45T7xLOu02E66kl6MgE/apY8ksHYe48j2dwivj84XtJrZieDJyt+/yCrUStajcxak4WiccK1Gasuh6L6/TCvU6bWWtTTqK62FiqXIsqsBUBR2kFvCT4eHa1b9JZHadcs5MWfTxvaszy6cphi9KNu1XmurTI1el01fVUK5BdsnLu2OG8x7u6e5Zi+0V6Q80OO+ni98s73vO9tuntENBTW9z7lY3mwSewKo5sxPBVHeeEUxzPRzqtZWkb2lTXXqqGilt5SQbrRw61hyC9u4D38zx7sWeVY2hizx5b95f8o9P9ut+irocdXeNTcv8A4epsrkfWOO7wH9f2ZNipvzZ3aGo4Y7uvWer30DAwOAHIdwlliCYCjAqYCnMBRMAoYDkMBggNEAwF30rYpRwGVhggwPHemv0fNp2N+kBegnJrHtVfsjtXw5jxHLN1GnmPFRm6jBavipzhyektesFMLZUxy1NgyhPeMEFW/WUgynXNMcvJRjPy28vQ/wBE0z8UtfTN9y5TZXnwsrG8B5ofOdb4reezme5t57Cdi2/Zv0jjvGorT5WFT8o7qvlMfV5OCvlaPqn/ACZwM2anSVj/ALwsPwpDmO6rHW0Hc1jnNo+odTpq+Pr6t+zINVI8xnff+Se8WOvTn+zqLYae/wCkMbU9bcw3stj1a60XCoD9lEUYHu5+M4nLa87Ou/m07fo9E6CfR7uldVrRxHrV0/dPYzHtP9PPlo6fTcPiu0tPp5jxX6+j09QAMAYA4ADsEurowJAkDzb6Q/o6XU51WjCpqAMunJbQP6NjkfceHEQZcXFzjq1NBr+5ngyfD+zyBFv0tpxvU2rlWUjmDzVlPBlPccgylxTWX03c489N45wzA+ku+sV9JYft0DrKie81MQyfusR3KJ7vSevJzGLUYvgnij36/VYbF3hmrWaOwdm9aaT7xcqzzu6z0l19syV5Wpb6b/si7Dt+1qNEg7zqqW+VbMflHdR6w9nXW8qWn8pV9E0tYzbqW1Dcf0elRlUnxttAx7kae7UjzczfU5OleGPWf8Qx9br2deqrRaKMg9UmfXIPA2OfWc+ZwOwCJyeUcimj2nitO8+s/wAejpeg/wBH1uuYW3g1aUcTng1vgvcvj8O8TYsU25z0Zuv1+PDE0pzt+z3bZ+hrorWqlQiIAFUDAAAxLsRs+ZtabTMz1ZMPEgJMCpgJcwFEwChgOQwGiA5YBJgYmo1wXxgavVba4EEAg8CD2iBw+3dmaa1i6Dq3PPHImVs2kx5OfSVPUaHFm59J9nNX7P3TzBHfM+/Z+WPhndk5ey89fgmJI6le8fGV502aPwypzpNVH4JTqV7xPa6XPP4XtdHq7fgllabZm+eJAHfLNOz7z8c7L2LsrLP9S23y5uu6P6TTac7wUPZ95uM0MWnx4vha+DS48MeGOfr5ux022s88SdYbKjVhoGRAkBF2pCwNdqNs45QOP6TaXS6zjdWA/Y6jBHw/vznF8db9VrTazNpp3xz+Xk8+2h0YKH9HYGHc3P4j8pTvpLR8MvotP/1Djnlmpt7xzap9m2DmvzEhnBljyamPtXQ3/Ht894VGz3+78xPO5yejqe0tFHXJH6svS7Csc8SqjxOf9vnJK6XJPXkpZu3tJT4N7T8to/V1/R7o5pamD2/pnHEA+yD5f2fGWsenpXrzYOr7Zz544a+GPZ6Jo9sAAKoAUcgBylhkNrp9eGgZoOYEgJMBbGAlzAUTAiGA5DAcpgOVhAJIMDD1GiDcjA1eo2GzcsfGBrr+i1jcgPiPzgYF3Qq4/ZH8S/nAxH+j6080B/eX84Fq+gFo5IP4l/OBm09DLh9kfxL+cDPo6L2DmB8R+cDZafYbLzx8YG00+iCwMrECYgY2o0gaBrNTsVjyxA1l/Riw8gPiPzgYF3Qy4/ZH8S/nAwrOgNp+wP4l/OAtPo+tHJB/Ev5wMunoRcPsj+JfzgZ9HRW0cwPiPzgbCjYLLzx8RA2mn2eF5mBnLgcIELCAkmApzAS5gKJgRDAchgOUwGAwLCBYQCIFhAIgWzAMCQJAkCQJAkCQJAkCQJAGYAgAmBUwKmADAqYFGMBLGAljAUTACmA5TAcpgNUwGCBYQCIFgYBzAIMA5gHMAwJAkCQJAkCQJAECZgDMCpMAZgAmBUwAYFGMBTGAlzAS5gLgSAxTAcrQGq0BqmBcGBYGAYBBgHMA5gHMA5gHMCZgTMCZgTMCZgDMCZgDMAZgDMCuYAzABgVJgKZoCmMBLNAUxgCBIBBgV0WnSpdysbq7xbGSeLHJ5wMxTAarQGK0C4MAgwLZgHMA5gHMCZgHMCZgTMCZgTMCZgDMCZgDMAEwBmAMwATAqTAWzQFM0BLnsgYum06VIK6xuovBRknGTnmfEmBeBIEgSBdYDFgNWA1YDVgGARAIgGARAMCQDAkCQJAECQJAEAQBABgAwFNAW0BTQFNAWYEgSB//2Q==">
            <a:hlinkClick r:id="rId9"/>
          </p:cNvPr>
          <p:cNvSpPr>
            <a:spLocks noChangeAspect="1" noChangeArrowheads="1"/>
          </p:cNvSpPr>
          <p:nvPr/>
        </p:nvSpPr>
        <p:spPr bwMode="auto">
          <a:xfrm flipV="1">
            <a:off x="1907705" y="4869158"/>
            <a:ext cx="72008" cy="46250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44" name="AutoShape 20" descr="data:image/jpeg;base64,/9j/4AAQSkZJRgABAQAAAQABAAD/2wCEAAkGBxAQDxQPDg8QDw8QDxQQDw8QFBQVFQ8PFBQXFxUVFRYYHCggGRolGxQUITIiJSkrLi4uFx8zODMsNygtLisBCgoKDg0OGxAQGzQkICQsNDQsMi8uLCwvLDQ0LCwsLC80NCwsLCwsNCwsLCwsLCwsLCwsNCwsLCwsLCwsLCwsLP/AABEIAMIBAwMBEQACEQEDEQH/xAAcAAACAgMBAQAAAAAAAAAAAAABAwACBAUGBwj/xABGEAACAgEBBAYGBggEBAcAAAABAgADEQQFEiExBhNBUWFxFCIygZGhBzNCUsHRI2JygpKisfBTssLhCBVDcyQlNURjZZP/xAAbAQEAAwEBAQEAAAAAAAAAAAAAAwQFAgEGB//EADYRAQACAQIDBgMHBAEFAAAAAAABAgMEERIhMQUTIkFRYTJxkRQjQoGhscEzUtHh8AYVJGJy/9oADAMBAAIRAxEAPwD1CBBAYogOVYDVWAxVgMAgECAcQDiAcQDiAcQJiAcQJiBMQJiAMQJiAMQJiACIAxAriACIFWWAtlgKZYCWEBTCAIEgSBdRAcogNVYDVEBgEAgQLYgECAcQDiAcQDiBMQDiBMQJiBMQBiBMQBiAMQBiAMQBiACIFSIFWEBTLAUwgJYQFkQBAsogNUQHKIDVEBoEAiBYQCBAIgWxAMDE1206KPr7Vr9RrCW7K09pj3KM8SYC023pTj9PWN5q1XeO7vNcSKgM894ggY54gbGBICdVqUqQ2WuqIvNmOAO6Bem1XUOjBkZQyspyGUjIII5giBhajbemrbcsuVWDivBz9awDKnL2iCDjnxgZWl1KWrv1sHXJGR3qSrDzBBHugOgDEAQBiADAGIFYAIgVMCjCAphAS4gKYQFwGoIDkEByiA1RAsIFhAIgWgECAcQDA1PS4AbP1bHAI0Oo9Y44L1THn3QNdrtS1Wk0NldnVl7tDS5AQ9bXY6ruEspP2jjBB4wNXq9drDXr2p17+kaPWMul04TTkXHqanrosXc3iGZmUFSp9bnwzA2a7S1C65Ft6w0Xap6qbKGpar1aXJquRgLFIauw7y73FRkgHEBHTfUWPdRpKGVLwlmtpLvuHUNQVR9NW/JWeu6wF+JXIIHaoO6G7b9LLmq7TjS1HqqNMtRrvrCoh3bAbTjdJZcbozgEcMEg/pfur6JyG9tXT55Deb1h7zw+UDX7U2peK9pvVZ1FugO9pqVVCLV9HS5WcEEv1trW18MezgYYEwBfq9RZbrK22hZpDTRRdUiLp2alnrYkEPWd9N4AYxk4IzywEXbGtU02apHVGOiquGmaonS6q7qxZVdU43ipa1RvIWIDA4GCSHaQARAGIFcQAYFTABgVMBbCAlxASwgKIgOQQHIIDlEC4gWECwgEQLCARAtAkCl1SuN11V1PNWAIOPAwFNoqioQ1VlV9lSi4XPPAxwga7YuxzTdqLrBUz36k3Vuo9atGrrQoWIz/ANPPD73Lhkhs00lSubFrRbG9pwoDN5tjJ5QJqtJXaALa0sAO8BYoYBu8AjnAK6asObAiCwqFLhRvFRyBbnjwgC/S12Y6ytHxy31DYzzxnygSzS1s62NWjOnsOVBZfIniIGt0myCusv1Vi1MLRX1Rxl6jWpU8SO3PZyx2wNl6JV1nW9WnW4x1m6N/GMY3sZ5QHQJABgAwKmBUwAYFTAqRAS4gJcQFkQGoIDkEBoEC4gEQLCBYQCIFoEgSBIEgSBIEgSBIEgSBIEgSBIAMCpgAwKmBUwKmAtxAS4gKIgNQQHoIFxAsIFhAsIFhAIgGBIEgSBIEgSBIEgSBIEgSBIEgSBIFTABgVMCpgVMCrCAlxAURAakBywLCBcCAQIFhAMA5gTMCZgTMCZgTMCZgTMCZgTMCZgTMCZgTMCZgTMCZgTMCZgVMAGBUiBUwKmApxAUYDEEBwgWEBggGBIAdgBkkADmTyEDUarbDHhp0B/8AksyF9yji3yga25brPrdRaf1UPVL8EwfiTAxm2TSfaqVj3vlj8WJgFdlVD2E3D31syH+UiBlUvqK/q73Yfcu/SA+8+t84G00m1wfVuXqm7GByje/s9/xgbSBIAgSAYEga/W7VVCVrXrXHAgHCqf1m/AZMDU33aiz27jWPuUDd/nOW+GIGI+y629tWsPfY7v8A5iYFRsegcqlXxUbp+IgZFVNlf1V9yeBc2L/DZn5QNjptr2LwvQMP8SoH+ZD+BPlA3FVisAykMDyIgWgSAICzAqYFHgKIgMSAwQLCAwQDAXfcqKWY4A/vA8YGp1FrW+0ML2J3efjA1W2dr6fSJvXuAfsoOLN5Cc3vFI3s4vetI3tLi7umms1LFNn6Y/tbpsYeJ7APPEp21m/wQoW1+/LHUBs/b9vFrTX4dai/JSZx32aUf2jPIejbfp4hmtA/Xrs+ROflPe+zR7kanPHudoenttT9VtDTMhHNgpVh4lD+EkprI32tGyemvrM7XjZ2+z9XVqKxZQ62Ie7s8COyW4mJjeF6LRaN4bHT6s1cGya+3vQd48PCevW2VgRkHIIyCO0QDAkCQNVqdabMrX7HIv8Af8vDx7YGv1NtdKGy1lrrUcWbgBD2ImZ2hwW1/pIBfqtn0G5icB2B9Y/qqOJle2oiOnNrYOyMl44sk8MNedR0g1HHJoB480rx7s5+Uj73JK5Gg0VOszKejdIK/WGoNn6vWofkxEd5kezpNDbymPqZV052hpGC7Q0u8ucb27uE/ssPVPznUaiY+KEN+x6XjfDf6u46P9ItLrlzQ/r/AGqm4MPd2yxW8W6MfPp8mGdrxs3dLNWcp717G/38Z0hbbS6hbF3l8iDzVu0GA2BICzAqYFGgKMC6QGCBcQLiAYGlNnX2Fx9VWxWrudhwazyzkDyJ7YGm6YdIU0FOeDXvwqTx+8fAf33SLLljHXeUOfNGKu8vO9h7NfaFranWOzIG4jON9ue6O5Rwz/ZGVNpyTvZh2yWy23s9B0W6gWmhAo5LWgAHwktec7QlrvM7Qy9WHqALlfWyPVOcEYyD48Z3es06pMlLY9pnzY/pk44kXGxto1U6hOrvRbF7M81Pep5g+U5mYnq8mYnq4G3r9k6oPQ5apuKg8rE7VYct4cOPkfAeY8s4rexhz2w25dHq2wtqVayhb6uR4MvajdoM1qXi8bw3Md4vXihnaG002Clvq7cmo/dccWTyIyR5GdO22gSBq9p3l39HQ/Z372HYh9lPNsH3A98DE2lq6tLS11pCV1rk/gBPJnaN5dUpa9orWOcvF9qbW1G2NVuE9XQDlU7ErB9ph2ty9/xlDJlm87eT63Rdn001OK3OzrNk6WjSpu0KAces54u/7TfhynMTEJb0ted5Z3p3jOuJx3Ken+M84zuFbdUrqVcBlIwVYAgjxBnvE9jDt0cR0g2SdK41eiZqwrZZVP1ZJ4Efq5xwPL+nG/DO8JpxRmrwZI3eidAeli6+vq7cLqqx647LB94S9iyRePd8rrtFbTX9p6Ontc0Hrx7I4XKO2v73mvPyzJVFulIIyOIPEEdogGAswKmBRoCzAukBggWEBggYe1rGFRVDh7CKkPcW4E+4ZPugUCJVXgeqlafBVH+0DwbpDtZtbqnvJ9TO7UOwVjl8ecxNTl47bvndXn7y8y6fYV4XTVqOwHPnvHMirbkr1vydDsDVZtdVP6RqLBT/ANzGRjxwDLWnt4pjz25Lekv45iOu07JobTdp3pTjclnXIna6buHC95GAcRSeOk1jrHN7j+8xzSOsTvH8tZ6XK/Eq8Y+l+McRxtL0rsD0qO0WZHlunP4Ti9nF7kfR5to6XWCtjinUHcYHkHPsn8PhLmjy7W4Z82h2fn4bcM9Jew6/Tb9ZC8HGGrPdYvFT8RNVts3SXiytbBw3lDY7ieY+MBjsFBY8AAST3Ac4Gr2dUdw2MPXubrW8M+yvuXdHugeTfS9t426kaGs/o6cNbj7Vp4gHyGD7x3Snqcn4YfSdiaTf72fyaDoxYED953fhxlGLPqb4eUOo09GosZVSi4lyAp3GCnPI7xGMeMkrW1p2iFHJmwY4mbXjl7w2+ifSpeml36rbmbcs1NoL0Vv9ytMjeOeG8eGZPXgi3D5+rNzRqcmGc+0xWOlY5WmPWf8AEM65nZ2XT7MqrFRK236tQiZHM4yEHuJ4GdzMzPhr9VakVrSJy55nfpWs7z/li7W2a1lS26ddObVVzqatLarqFBG66LnPLOQJzkpMxvXb32T6XVRjyTTLNuGduGbRt84lyOt1QapweINbD5SpNm/GDm5XZW0LNJqE1FRIatskD7S9qnzH4TvFk4Z3VO0NJGXHNJfR+ztUmopS5MMlqBx4hhNWJ3jd8Fes1tNZ8l9j+qrUn/oturn/AAj6yfAHH7s9cthAWYFTAq0BRgXSAwQLCAyBhasZtrzyRXsOew8FB+DNA4vpj0y0lmk1Wn0l4vtSoCxquKILLBXjrBwLeseAJ9k8pBnvw45VtTk4cUvKtKkwby+ZyS3Gj1Zr9U+yePkZHW+yGt9mdTtQ1stiMAysGU55EcRJK5JrO8JaZZraLR1huOkep6vUJqKCUGoqr1dZXhuM+d7H7wJ98s6i3DeLV5b81vVW4MkXpy4oif8AK2ruXV0tqqgF1FQzq6l5On+Og/zD3+a0xmrx16x1j+Xt5jPTvK/FHxR/Mfy0Z1uOJMq8alxtfrNQbDx5DkJHNt5RzbeWpvyp3lOGU5U9xHEGT47bTus4rbTu9x2D0s0moZdMLlXVdVU5pf1WcWVLYprzwf1WHLiO2fQVtExD6ml4tES3mzhgOn3bWx5N63+qdux2oM1FfvlU/iYA/ImBqNq9KdFprk01l6+k2utddCeu4ZzhSwX2F7ctjgJ5MxDuuO1uj571mqN+osvOc22s/HsBJIHuGBMnLbeZl+g9n4YpjrX0hstk0791dWcdbYlRx3OwX8ZBTneIa+ot3eC1/SJn6Q6TpT0n1I1moqr1FyUpa9K1I7BQiepgAfsn4yfNnvF5iJ5MjszsvTTpcd70ibTG+8x683P6HaXVWJZ1aWCtwxrsGUcD7JHdIKX4bRLT1Gm73Fam8xvHWOruul1tAuV9VdrNd1yLbptFV6tIDDIAtAwy9gKLvd8vZuHi8UzO/SHy3ZkZpxzXFWuPhna15+L6T0/Pkvs6rVVOl9WwK0ZQSn6crYAQQfVZ8g4J5rPaxavOMf6vM9sGWs476uZj/wCeX6OT6Y6JdNqOpq3lRqq7eqc5ekuuTWx7SPxEqaisUttD6DsfPbUYOO/WJmN46Tt5uX1KzikrGqo9R+jbpfptPoKqNZcKc3201WWZ3PVCPhn5JwsGM4HqnjNbBfenN+f9q6ea6iZrHXm9Hqx14YEFbKeY5HdbIOfJzJ2UzoCzAqYFWgKMC6QLiBcQGQPK/p8sYaahVZgr3btigkB13HIDAcxkA4PcJFlmYhFlnaHmfRkY0msHe2l+G9bn57sqZZ+6lR1E/cyz9JMi7AyN70f0Nd1jm7eNVGns1FiKcNYtePUB7Mlhx7szrT0ra08XSI3d6XFW9pm3SI3+boNBr7zWLKdRs7Z1BzwRUNgx2FSrOzePbzlymS813ia1hoUy3mvFW1aV/Vq+kVWouQaptVXrqkxWbaxumrJ4B03QVBJ4GQ6it7Rx8XFEfor6quS9e84otEeceTUbM2hZp7VuqOHQ8jxDKeasO0EcJWx5Jx24qqmLLbFeLVbzT/8AKtRcoarWadrrFXdreo1Vs5A4bw3t0E/CWY+z5LRG0xv8tluv2XLeImJiZ+W0NDr9K1NtlLe1VY1ZPeVJGflKuSnBea+ijlpNLzWfKWq1Ukomxtf0wGb6SOY0Ok49xFK4Pw3ZsRO1a/J9BSdq1+T3T6JdXbdsqqy+x7bCzg2WEszBbGVck8ThVUZPdLWOd67rmOd67tj9INrJsvVPWzI66exldCQysEJBBHEHxnU9E2ON7xD5z6EH/wAyoY8Tvscntco2D55xIIlrZa7VHS9kzbvtdL5NtodR1VtdoGTXYlgHeUYH8JDS21oloajH3uG1PWJj6w6zpN0R1l2ru1Gl07Xae5+vrsRkO+tgD8BvZ5sezslrNp72vNqxylg9ndr6bFp6Ys1trVjaYmJ8uXo410KkqwKspIZSMFWBwQQeRlSY2fQ1tF4iazvEuz6OdJSNF6ENV6DatharUMpdWRvarJ4mo5+0o/M3MWbwcG+0+r5vtDsz/wAr7T3feVnrWOU7+v8A7fKWr12z9KgayzanX6s+uvVV2Opcct65sHJ7wOEjtWkc5vvK3iz6i0xWun4cfnvMRy+R3S9narRvqQRrG0zdfve2a1sIoZx94pnieMajnWsz125nY8VrkzVxf04t4fTfbxbfm5PUyKjS1PRXaP8A6WB/9icf/gM/6Zo4vgfGdoRvqY+X8u8/4f8AWWs+opax2pqWtqq2JK1l+s3t0dmd0cu6WccsXWUiNpe0yRSLMCpgVaAowLJAYIFhAaIHnP04aIvoEsA+quVj78p/rPwkOaPChzR4XkfRs8b6f8bTMVHfZSy3Afwo498pz4qzCleOKkwzdK8y7wwskOq6FWY19K7wC2Fq7A2CHRlOUIPfwHmRO9HO2aI9UmgnbPEev/NmZfoNCrkvo9qVkMc0AIUBH2Q5G9u+PGTTjxRb4bfJYtiwRbnS3ybvY1VlinT2aOjZ+i1K9WAzlNRY32SrN61hz2MACPnZxRaY4ZrFaz9f9rWGLWjgtSKVn6/7cBrNOa7XrOco7LxBUnBxkqeI8plXrw2mvoxMlJpaaz5JpVJsQL7RdQv7WRieU+KNjHvxxt6tr01cHaGpI5dbj3hQD8wZPq+ee2yzrueot83LXAsQqjLMQqgdrE4AjHXedjFXedoa7pK6vq7d3ilZWlT3rQi1AjwO5n3zTtPPZuTO3KPJ9A/RrozTsvToRgmsMR3FuJ+eZepG1YXaRtWIbPpRpOu0V9X36XX3EYPyzPZjdLSdrRL5Z2PqfR9VTcwI6m9HcduEcFhjyBEqxPNvXrxUnZtdVp+pvsp/w7GUHvUH1T7xg++U8tdpmH0ugzRfHW3syFPCVJb9Z3heuxlIZWKsDkMpIIPeCOU9i0w5vipeNrREw6fW1/8AM6DqawDr9Og9MrAwdTUOA1Cgc2HAMB4Huzat99Xij4o6+/uwcNv+25u5v/StPgn+2f7Z9vRjdAq6n19dd1ddi2LYiraoZOs3CUJB8QB75xptpyRErHblsldHN8dpiYmJ5ddt+a9nSzUVkrVptFo7FJVmo0yK6sDgjLb2Dwns6i1eUREfk4x9j4MsRa97XifW07fps0GpvexzZY7O7nLOxJLHxJlebTad5bGLFTFWKUjaI9GDqmklIVNTcvbZ3dNpqeOWNuqYeFhWtPlQT+9NCnKsPj9RbvM9p9OX8vTP+H/REV6m8j2nVM9+6Mj/ADN8JYxdGPr58cQ9ekqiWYFTAo0BRgWQwGiBYQGiBqelezBqtHbQRneQ488Hl44zPLRvGzy0bxs+a6+s09wYcLabM+G8p5eIPzBmZvNbM3eay2t4VWDV/VWDfq8FJ4ofFTlT5eMrZ8e08uks7U4uGd46SyaLZTmNmdaJh6FszaZ1dI3dbrNNbpdKvXKmbFsSvCmxQDkscgmaeLL3teVpiYjn5/m2cObv6crzWaxz89/dgaN9O9wNFGp2vqMgtZeSqKP2eP8AOcSOs0m29Ym8+6Kk45vvSs5Les9E6RbJs1WvsdLq3q3Q92oJQJpVAwUtZPVLLjGBknh5znPhtkyzMTy859HOp09sueZieXnPp7MVds6HT2L6PoVuFLKU1Ftlgex1475QcBx4geXlOIz4qT4Kb7eco41ODHbamPfbznz93L7Q1ZsdnY5Z3Z2PezHJ+Zlfna02nzVed7TafNjae7qw2o7a/Vp8dQR6p/dHr+5e+XcFdvFLS0uPbxz5fuwNgbKbU6mqhRnfcBv2M8fjy98nxxx3XqRxWiH09pKRXWqDkihfPHbNNomOoIIPEEEEd4MD5h6f7FOk2hdWR6rubEPeGOT88nyIlTJG1m/o795ij1jkTZZ11KXj6yoLRqO8hRiqzyKgIfFB3yHLXeN2locvdZJxz0nnH8wNFspWq+owZeTIka4yNn66zT2rdS5SxDlWH9D3g8sTql5rO8INTpseoxzjyRvEt9thK7al2rox1Fi3KuppUcKNTxZbK/1CVzjsMsX2tHe05c+bH0k5MeSdBqPFE1nhn1r0mJ94L6ZItjU66tQi66k2Oo5LqEbcux4ZAPvM81ERO1480vY9rUjJpbzvOOdo+U84c1Y+JBEbtbJkisMfT09bYFJ3UGWsfsrrXizHyHxOB2yzipvLA12q4KTPn5fNgbT1JvuZwpAJCVVjiVrUBa0HiFAHnLUyw6U4a8/z/l9HfRtsX0PZ1VZHrsN9/NuPwySfIiW6xtGz57Pk7zJNnUTpEUYAMBbwFEwChgOWBYQGiAYHjv0q9ETXYdbQv6N/rlA9k/e8vw8jKeqxfjhT1OP8cfm4LR3AA1WZ6pjkEDJqflvgdo5AjtHiBKcWiY4bKcxFo4bdGTbW9RAbBDDKOpyti/eU9o/p24kGTFNVDNgms82Zs/allLiymxq3HJlOD5eUhrxUnes7Sr148duKs7S3J6Za4/8Aun4Z4AIAc94C4Pvkn2rP/cl+2aj+79mFtDb196hbrWZV4hAFVQe/dUAZ8ZHfJkvG1pRZMuXJG1p5NXbqJzFHNcZdVJcF2O5Spw9h7/uqPtOe4eZwOMtYsW/Oei7hwcXOeUMPWXdYRgbtaDdrT7o7Se9ieJP5CS2vvyhd3jpHR659FXRI6dPS71xa4/RqeaL+f99k0NPi4I3nqv4MfDG89Xo0sLCQOG+lLoh6fp+tqA9IpBK/rL2j+/A9kjyU4oWtJqO5vvPSerwXS3PRYcrxGa7anyN5eTIw5jl7iAeyVN9pfRWpF45T7xLOu02E66kl6MgE/apY8ksHYe48j2dwivj84XtJrZieDJyt+/yCrUStajcxak4WiccK1Gasuh6L6/TCvU6bWWtTTqK62FiqXIsqsBUBR2kFvCT4eHa1b9JZHadcs5MWfTxvaszy6cphi9KNu1XmurTI1el01fVUK5BdsnLu2OG8x7u6e5Zi+0V6Q80OO+ni98s73vO9tuntENBTW9z7lY3mwSewKo5sxPBVHeeEUxzPRzqtZWkb2lTXXqqGilt5SQbrRw61hyC9u4D38zx7sWeVY2hizx5b95f8o9P9ut+irocdXeNTcv8A4epsrkfWOO7wH9f2ZNipvzZ3aGo4Y7uvWer30DAwOAHIdwlliCYCjAqYCnMBRMAoYDkMBggNEAwF30rYpRwGVhggwPHemv0fNp2N+kBegnJrHtVfsjtXw5jxHLN1GnmPFRm6jBavipzhyektesFMLZUxy1NgyhPeMEFW/WUgynXNMcvJRjPy28vQ/wBE0z8UtfTN9y5TZXnwsrG8B5ofOdb4reezme5t57Cdi2/Zv0jjvGorT5WFT8o7qvlMfV5OCvlaPqn/ACZwM2anSVj/ALwsPwpDmO6rHW0Hc1jnNo+odTpq+Pr6t+zINVI8xnff+Se8WOvTn+zqLYae/wCkMbU9bcw3stj1a60XCoD9lEUYHu5+M4nLa87Ou/m07fo9E6CfR7uldVrRxHrV0/dPYzHtP9PPlo6fTcPiu0tPp5jxX6+j09QAMAYA4ADsEurowJAkDzb6Q/o6XU51WjCpqAMunJbQP6NjkfceHEQZcXFzjq1NBr+5ngyfD+zyBFv0tpxvU2rlWUjmDzVlPBlPccgylxTWX03c489N45wzA+ku+sV9JYft0DrKie81MQyfusR3KJ7vSevJzGLUYvgnij36/VYbF3hmrWaOwdm9aaT7xcqzzu6z0l19syV5Wpb6b/si7Dt+1qNEg7zqqW+VbMflHdR6w9nXW8qWn8pV9E0tYzbqW1Dcf0elRlUnxttAx7kae7UjzczfU5OleGPWf8Qx9br2deqrRaKMg9UmfXIPA2OfWc+ZwOwCJyeUcimj2nitO8+s/wAejpeg/wBH1uuYW3g1aUcTng1vgvcvj8O8TYsU25z0Zuv1+PDE0pzt+z3bZ+hrorWqlQiIAFUDAAAxLsRs+ZtabTMz1ZMPEgJMCpgJcwFEwChgOQwGiA5YBJgYmo1wXxgavVba4EEAg8CD2iBw+3dmaa1i6Dq3PPHImVs2kx5OfSVPUaHFm59J9nNX7P3TzBHfM+/Z+WPhndk5ey89fgmJI6le8fGV502aPwypzpNVH4JTqV7xPa6XPP4XtdHq7fgllabZm+eJAHfLNOz7z8c7L2LsrLP9S23y5uu6P6TTac7wUPZ95uM0MWnx4vha+DS48MeGOfr5ux022s88SdYbKjVhoGRAkBF2pCwNdqNs45QOP6TaXS6zjdWA/Y6jBHw/vznF8db9VrTazNpp3xz+Xk8+2h0YKH9HYGHc3P4j8pTvpLR8MvotP/1Djnlmpt7xzap9m2DmvzEhnBljyamPtXQ3/Ht894VGz3+78xPO5yejqe0tFHXJH6svS7Csc8SqjxOf9vnJK6XJPXkpZu3tJT4N7T8to/V1/R7o5pamD2/pnHEA+yD5f2fGWsenpXrzYOr7Zz544a+GPZ6Jo9sAAKoAUcgBylhkNrp9eGgZoOYEgJMBbGAlzAUTAiGA5DAcpgOVhAJIMDD1GiDcjA1eo2GzcsfGBrr+i1jcgPiPzgYF3Qq4/ZH8S/nAxH+j6080B/eX84Fq+gFo5IP4l/OBm09DLh9kfxL+cDPo6L2DmB8R+cDZafYbLzx8YG00+iCwMrECYgY2o0gaBrNTsVjyxA1l/Riw8gPiPzgYF3Qy4/ZH8S/nAwrOgNp+wP4l/OAtPo+tHJB/Ev5wMunoRcPsj+JfzgZ9HRW0cwPiPzgbCjYLLzx8RA2mn2eF5mBnLgcIELCAkmApzAS5gKJgRDAchgOUwGAwLCBYQCIFhAIgWzAMCQJAkCQJAkCQJAkCQJAGYAgAmBUwKmADAqYFGMBLGAljAUTACmA5TAcpgNUwGCBYQCIFgYBzAIMA5gHMAwJAkCQJAkCQJAECZgDMCpMAZgAmBUwAYFGMBTGAlzAS5gLgSAxTAcrQGq0BqmBcGBYGAYBBgHMA5gHMA5gHMCZgTMCZgTMCZgDMCZgDMAZgDMCuYAzABgVJgKZoCmMBLNAUxgCBIBBgV0WnSpdysbq7xbGSeLHJ5wMxTAarQGK0C4MAgwLZgHMA5gHMCZgHMCZgTMCZgTMCZgDMCZgDMAEwBmAMwATAqTAWzQFM0BLnsgYum06VIK6xuovBRknGTnmfEmBeBIEgSBdYDFgNWA1YDVgGARAIgGARAMCQDAkCQJAECQJAEAQBABgAwFNAW0BTQFNAWYEgSB//2Q=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79512" y="3660501"/>
            <a:ext cx="6448425" cy="62492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Rechthoek 10"/>
          <p:cNvSpPr/>
          <p:nvPr/>
        </p:nvSpPr>
        <p:spPr>
          <a:xfrm rot="19964662">
            <a:off x="966021" y="2829822"/>
            <a:ext cx="66360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Tips en Tops</a:t>
            </a:r>
            <a:endParaRPr lang="nl-N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uveltjes.nl/files/bewegende-animaties/vuurwerk/bewegende-animatie-vuurwerk-258366.p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715" y="4653136"/>
            <a:ext cx="1181285" cy="1837557"/>
          </a:xfrm>
          <a:prstGeom prst="rect">
            <a:avLst/>
          </a:prstGeom>
          <a:noFill/>
        </p:spPr>
      </p:pic>
      <p:pic>
        <p:nvPicPr>
          <p:cNvPr id="1030" name="Picture 6" descr="http://www.netanimations.net/new-years-eve-and-new-year-animated-gi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75972"/>
            <a:ext cx="1907704" cy="2180235"/>
          </a:xfrm>
          <a:prstGeom prst="rect">
            <a:avLst/>
          </a:prstGeom>
          <a:noFill/>
        </p:spPr>
      </p:pic>
      <p:pic>
        <p:nvPicPr>
          <p:cNvPr id="1032" name="Picture 8" descr="http://www.duveltjes.nl/files/bewegende-animaties/vuur/bewegende-animatie-vuur-4260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653136"/>
            <a:ext cx="1816596" cy="1816596"/>
          </a:xfrm>
          <a:prstGeom prst="rect">
            <a:avLst/>
          </a:prstGeom>
          <a:noFill/>
        </p:spPr>
      </p:pic>
      <p:pic>
        <p:nvPicPr>
          <p:cNvPr id="1034" name="Picture 10" descr="http://p9.storage.canalblog.com/94/52/572614/4476268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0"/>
            <a:ext cx="1364357" cy="2318200"/>
          </a:xfrm>
          <a:prstGeom prst="rect">
            <a:avLst/>
          </a:prstGeom>
          <a:noFill/>
        </p:spPr>
      </p:pic>
      <p:pic>
        <p:nvPicPr>
          <p:cNvPr id="1038" name="Picture 14" descr="http://www.duveltjes.nl/files/bewegende-animaties/vuurwerk/bewegende-animatie-vuurwerk-40639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8050" y="1412776"/>
            <a:ext cx="384230" cy="578606"/>
          </a:xfrm>
          <a:prstGeom prst="rect">
            <a:avLst/>
          </a:prstGeom>
          <a:noFill/>
        </p:spPr>
      </p:pic>
      <p:pic>
        <p:nvPicPr>
          <p:cNvPr id="1040" name="Picture 16" descr="http://www.duveltjes.nl/files/bewegende-animaties/vuurwerk/bewegende-animatie-vuurwerk-40639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448356"/>
            <a:ext cx="594726" cy="895589"/>
          </a:xfrm>
          <a:prstGeom prst="rect">
            <a:avLst/>
          </a:prstGeom>
          <a:noFill/>
        </p:spPr>
      </p:pic>
      <p:pic>
        <p:nvPicPr>
          <p:cNvPr id="1042" name="Picture 18" descr="http://www.duveltjes.nl/files/bewegende-animaties/vuurwerk/bewegende-animatie-vuurwerk-40639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636912"/>
            <a:ext cx="761807" cy="1147193"/>
          </a:xfrm>
          <a:prstGeom prst="rect">
            <a:avLst/>
          </a:prstGeom>
          <a:noFill/>
        </p:spPr>
      </p:pic>
      <p:pic>
        <p:nvPicPr>
          <p:cNvPr id="1044" name="Picture 20" descr="http://www.duveltjes.nl/files/bewegende-animaties/vuurwerk/bewegende-animatie-vuurwerk-40639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052524"/>
            <a:ext cx="576064" cy="867485"/>
          </a:xfrm>
          <a:prstGeom prst="rect">
            <a:avLst/>
          </a:prstGeom>
          <a:noFill/>
        </p:spPr>
      </p:pic>
      <p:pic>
        <p:nvPicPr>
          <p:cNvPr id="1054" name="Picture 30" descr="vuurwerk-bewegende-animatie-0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-171400"/>
            <a:ext cx="1440160" cy="1440160"/>
          </a:xfrm>
          <a:prstGeom prst="rect">
            <a:avLst/>
          </a:prstGeom>
          <a:noFill/>
        </p:spPr>
      </p:pic>
      <p:pic>
        <p:nvPicPr>
          <p:cNvPr id="1056" name="Picture 32" descr="http://www.duveltjes.nl/files/bewegende-animaties/vuurwerk/bewegende-animatie-vuurwerk-25169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3068960"/>
            <a:ext cx="1152525" cy="1114425"/>
          </a:xfrm>
          <a:prstGeom prst="rect">
            <a:avLst/>
          </a:prstGeom>
          <a:noFill/>
        </p:spPr>
      </p:pic>
      <p:pic>
        <p:nvPicPr>
          <p:cNvPr id="1058" name="Picture 34" descr="http://www.atom.rmutphysics.com/physics/oldfront/227/bomb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836712"/>
            <a:ext cx="1117848" cy="1552567"/>
          </a:xfrm>
          <a:prstGeom prst="rect">
            <a:avLst/>
          </a:prstGeom>
          <a:noFill/>
        </p:spPr>
      </p:pic>
      <p:pic>
        <p:nvPicPr>
          <p:cNvPr id="14" name="Picture 30" descr="vuurwerk-bewegende-animatie-0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-387424"/>
            <a:ext cx="1440160" cy="1440160"/>
          </a:xfrm>
          <a:prstGeom prst="rect">
            <a:avLst/>
          </a:prstGeom>
          <a:noFill/>
        </p:spPr>
      </p:pic>
      <p:pic>
        <p:nvPicPr>
          <p:cNvPr id="15" name="Picture 30" descr="vuurwerk-bewegende-animatie-0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-315416"/>
            <a:ext cx="1440160" cy="1440160"/>
          </a:xfrm>
          <a:prstGeom prst="rect">
            <a:avLst/>
          </a:prstGeom>
          <a:noFill/>
        </p:spPr>
      </p:pic>
      <p:pic>
        <p:nvPicPr>
          <p:cNvPr id="16" name="Picture 30" descr="vuurwerk-bewegende-animatie-0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-387424"/>
            <a:ext cx="1440160" cy="1440160"/>
          </a:xfrm>
          <a:prstGeom prst="rect">
            <a:avLst/>
          </a:prstGeom>
          <a:noFill/>
        </p:spPr>
      </p:pic>
      <p:pic>
        <p:nvPicPr>
          <p:cNvPr id="1026" name="Picture 2" descr="https://pixabay.com/static/uploads/photo/2012/04/01/16/55/marshmallow-23491__18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4869160"/>
            <a:ext cx="720080" cy="3600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404664"/>
            <a:ext cx="5626968" cy="4176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dirty="0" smtClean="0"/>
              <a:t>Hoofdstukken</a:t>
            </a:r>
          </a:p>
          <a:p>
            <a:pPr>
              <a:buNone/>
            </a:pPr>
            <a:r>
              <a:rPr lang="nl-NL" sz="2400" dirty="0" smtClean="0"/>
              <a:t>H1. China.</a:t>
            </a:r>
          </a:p>
          <a:p>
            <a:pPr>
              <a:buNone/>
            </a:pPr>
            <a:r>
              <a:rPr lang="nl-NL" sz="2400" dirty="0" smtClean="0"/>
              <a:t>H2. Waar word vuurwerk van gemaakt?</a:t>
            </a:r>
          </a:p>
          <a:p>
            <a:pPr>
              <a:buNone/>
            </a:pPr>
            <a:r>
              <a:rPr lang="nl-NL" sz="2400" dirty="0" smtClean="0"/>
              <a:t>H3. soorten vuurwerk.</a:t>
            </a:r>
          </a:p>
          <a:p>
            <a:pPr>
              <a:buNone/>
            </a:pPr>
            <a:r>
              <a:rPr lang="nl-NL" sz="2400" dirty="0" smtClean="0"/>
              <a:t>H4. quiz</a:t>
            </a:r>
          </a:p>
          <a:p>
            <a:pPr>
              <a:buNone/>
            </a:pPr>
            <a:r>
              <a:rPr lang="nl-NL" sz="2400" dirty="0" smtClean="0"/>
              <a:t>H5. illegaal vuurwerk.</a:t>
            </a:r>
          </a:p>
          <a:p>
            <a:pPr>
              <a:buNone/>
            </a:pPr>
            <a:r>
              <a:rPr lang="nl-NL" sz="2400" dirty="0" smtClean="0"/>
              <a:t>H6. gevaren.</a:t>
            </a:r>
          </a:p>
          <a:p>
            <a:pPr>
              <a:buNone/>
            </a:pPr>
            <a:r>
              <a:rPr lang="nl-NL" sz="2400" dirty="0" smtClean="0"/>
              <a:t>H7. vragen.</a:t>
            </a:r>
          </a:p>
          <a:p>
            <a:pPr>
              <a:buNone/>
            </a:pPr>
            <a:r>
              <a:rPr lang="nl-NL" sz="2400" dirty="0" smtClean="0"/>
              <a:t>H8. vragen van de klas.</a:t>
            </a:r>
            <a:endParaRPr lang="nl-NL" sz="2400" dirty="0"/>
          </a:p>
        </p:txBody>
      </p:sp>
      <p:pic>
        <p:nvPicPr>
          <p:cNvPr id="3074" name="Picture 2" descr="http://www.animaatjes.nl/cliparts/amusement/vuurwerk/animaatjes-vuurwerk-52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852936"/>
            <a:ext cx="2627784" cy="4005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40466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H1 China</a:t>
            </a:r>
          </a:p>
          <a:p>
            <a:endParaRPr lang="nl-NL" sz="3200" dirty="0" smtClean="0"/>
          </a:p>
          <a:p>
            <a:r>
              <a:rPr lang="nl-NL" sz="2400" dirty="0" smtClean="0"/>
              <a:t>Bijna al het vuurwerk.</a:t>
            </a:r>
          </a:p>
          <a:p>
            <a:r>
              <a:rPr lang="nl-NL" sz="2400" dirty="0" smtClean="0"/>
              <a:t>Het hoofd van het vuurwerk.</a:t>
            </a:r>
          </a:p>
          <a:p>
            <a:r>
              <a:rPr lang="nl-NL" sz="2400" dirty="0" smtClean="0"/>
              <a:t>Knal en sier vuurwerk.</a:t>
            </a:r>
          </a:p>
          <a:p>
            <a:endParaRPr lang="nl-NL" sz="2400" dirty="0"/>
          </a:p>
        </p:txBody>
      </p:sp>
      <p:pic>
        <p:nvPicPr>
          <p:cNvPr id="2050" name="Picture 2" descr="http://www.scientias.nl/01/vuurwer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4293096"/>
            <a:ext cx="4686300" cy="25649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11560" y="620688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/>
              <a:t>  H2 Waar word vuurwerk van gemaakt?</a:t>
            </a:r>
          </a:p>
          <a:p>
            <a:pPr algn="ctr"/>
            <a:endParaRPr lang="nl-NL" sz="3600" dirty="0" smtClean="0"/>
          </a:p>
          <a:p>
            <a:r>
              <a:rPr lang="nl-NL" sz="2400" dirty="0" smtClean="0"/>
              <a:t>Buskruit,</a:t>
            </a:r>
          </a:p>
          <a:p>
            <a:r>
              <a:rPr lang="nl-NL" sz="2400" dirty="0" smtClean="0"/>
              <a:t>Karton,</a:t>
            </a:r>
          </a:p>
          <a:p>
            <a:r>
              <a:rPr lang="nl-NL" sz="2400" dirty="0" smtClean="0"/>
              <a:t>Papier,</a:t>
            </a:r>
          </a:p>
          <a:p>
            <a:r>
              <a:rPr lang="nl-NL" sz="2400" dirty="0" smtClean="0"/>
              <a:t>plastic</a:t>
            </a:r>
          </a:p>
          <a:p>
            <a:r>
              <a:rPr lang="nl-NL" sz="2400" dirty="0" smtClean="0"/>
              <a:t>En metaal.</a:t>
            </a:r>
          </a:p>
          <a:p>
            <a:endParaRPr lang="nl-NL" sz="2400" dirty="0" smtClean="0"/>
          </a:p>
          <a:p>
            <a:endParaRPr lang="nl-NL" sz="2400" dirty="0" smtClean="0"/>
          </a:p>
        </p:txBody>
      </p:sp>
      <p:pic>
        <p:nvPicPr>
          <p:cNvPr id="5122" name="Picture 2" descr="http://www.vuurwerkvermaak.nl/images/opbouw_rot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085184"/>
            <a:ext cx="3923928" cy="17728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0" y="-2"/>
          <a:ext cx="9144000" cy="6858004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84904">
                <a:tc>
                  <a:txBody>
                    <a:bodyPr/>
                    <a:lstStyle/>
                    <a:p>
                      <a:r>
                        <a:rPr lang="nl-NL" u="none" strike="noStrike" dirty="0">
                          <a:solidFill>
                            <a:srgbClr val="0B0080"/>
                          </a:solidFill>
                          <a:hlinkClick r:id="rId3" tooltip="Natrium"/>
                        </a:rPr>
                        <a:t>Natrium</a:t>
                      </a:r>
                      <a:endParaRPr lang="nl-NL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geel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84904">
                <a:tc>
                  <a:txBody>
                    <a:bodyPr/>
                    <a:lstStyle/>
                    <a:p>
                      <a:r>
                        <a:rPr lang="nl-NL" u="none" strike="noStrike">
                          <a:solidFill>
                            <a:srgbClr val="0B0080"/>
                          </a:solidFill>
                          <a:hlinkClick r:id="rId4" tooltip="Kalium"/>
                        </a:rPr>
                        <a:t>Kalium</a:t>
                      </a:r>
                      <a:endParaRPr lang="nl-NL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rood/violet.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84904">
                <a:tc>
                  <a:txBody>
                    <a:bodyPr/>
                    <a:lstStyle/>
                    <a:p>
                      <a:r>
                        <a:rPr lang="nl-NL" u="none" strike="noStrike">
                          <a:solidFill>
                            <a:srgbClr val="0B0080"/>
                          </a:solidFill>
                          <a:hlinkClick r:id="rId5" tooltip="Barium"/>
                        </a:rPr>
                        <a:t>Barium</a:t>
                      </a:r>
                      <a:endParaRPr lang="nl-NL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wit (</a:t>
                      </a:r>
                      <a:r>
                        <a:rPr lang="nl-NL" u="none" strike="noStrike">
                          <a:solidFill>
                            <a:srgbClr val="0B0080"/>
                          </a:solidFill>
                          <a:hlinkClick r:id="rId6" tooltip="Bariumoxide"/>
                        </a:rPr>
                        <a:t>BaO</a:t>
                      </a:r>
                      <a:r>
                        <a:rPr lang="nl-NL"/>
                        <a:t>), groen (</a:t>
                      </a:r>
                      <a:r>
                        <a:rPr lang="nl-NL" u="none" strike="noStrike">
                          <a:solidFill>
                            <a:srgbClr val="0B0080"/>
                          </a:solidFill>
                          <a:hlinkClick r:id="rId7" tooltip="Bariumchloride"/>
                        </a:rPr>
                        <a:t>BaCl</a:t>
                      </a:r>
                      <a:r>
                        <a:rPr lang="nl-NL" u="none" strike="noStrike" baseline="-25000">
                          <a:solidFill>
                            <a:srgbClr val="0B0080"/>
                          </a:solidFill>
                          <a:hlinkClick r:id="rId7" tooltip="Bariumchloride"/>
                        </a:rPr>
                        <a:t>2</a:t>
                      </a:r>
                      <a:r>
                        <a:rPr lang="nl-NL"/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84904">
                <a:tc>
                  <a:txBody>
                    <a:bodyPr/>
                    <a:lstStyle/>
                    <a:p>
                      <a:r>
                        <a:rPr lang="nl-NL" u="none" strike="noStrike">
                          <a:solidFill>
                            <a:srgbClr val="0B0080"/>
                          </a:solidFill>
                          <a:hlinkClick r:id="rId8" tooltip="Strontium"/>
                        </a:rPr>
                        <a:t>Strontium</a:t>
                      </a:r>
                      <a:endParaRPr lang="nl-NL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dieprood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48580">
                <a:tc>
                  <a:txBody>
                    <a:bodyPr/>
                    <a:lstStyle/>
                    <a:p>
                      <a:r>
                        <a:rPr lang="nl-NL" u="none" strike="noStrike" dirty="0">
                          <a:solidFill>
                            <a:srgbClr val="0B0080"/>
                          </a:solidFill>
                          <a:hlinkClick r:id="rId9" tooltip="Calcium"/>
                        </a:rPr>
                        <a:t>Calcium</a:t>
                      </a:r>
                      <a:endParaRPr lang="nl-NL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steenrood (</a:t>
                      </a:r>
                      <a:r>
                        <a:rPr lang="nl-NL" u="none" strike="noStrike">
                          <a:solidFill>
                            <a:srgbClr val="0B0080"/>
                          </a:solidFill>
                          <a:hlinkClick r:id="rId10" tooltip="Calciumchloride"/>
                        </a:rPr>
                        <a:t>CaCl</a:t>
                      </a:r>
                      <a:r>
                        <a:rPr lang="nl-NL" u="none" strike="noStrike" baseline="-25000">
                          <a:solidFill>
                            <a:srgbClr val="0B0080"/>
                          </a:solidFill>
                          <a:hlinkClick r:id="rId10" tooltip="Calciumchloride"/>
                        </a:rPr>
                        <a:t>2</a:t>
                      </a:r>
                      <a:r>
                        <a:rPr lang="nl-NL"/>
                        <a:t>), geel (</a:t>
                      </a:r>
                      <a:r>
                        <a:rPr lang="nl-NL" u="none" strike="noStrike">
                          <a:solidFill>
                            <a:srgbClr val="0B0080"/>
                          </a:solidFill>
                          <a:hlinkClick r:id="rId11" tooltip="Calciumoxide"/>
                        </a:rPr>
                        <a:t>CaO</a:t>
                      </a:r>
                      <a:r>
                        <a:rPr lang="nl-NL"/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84904">
                <a:tc>
                  <a:txBody>
                    <a:bodyPr/>
                    <a:lstStyle/>
                    <a:p>
                      <a:r>
                        <a:rPr lang="nl-NL" u="none" strike="noStrike">
                          <a:solidFill>
                            <a:srgbClr val="0B0080"/>
                          </a:solidFill>
                          <a:hlinkClick r:id="rId12" tooltip="Koper (element)"/>
                        </a:rPr>
                        <a:t>Koper</a:t>
                      </a:r>
                      <a:endParaRPr lang="nl-NL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/>
                        <a:t>groen/blauw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84904">
                <a:tc>
                  <a:txBody>
                    <a:bodyPr/>
                    <a:lstStyle/>
                    <a:p>
                      <a:r>
                        <a:rPr lang="nl-NL" u="none" strike="noStrike" dirty="0">
                          <a:solidFill>
                            <a:srgbClr val="0B0080"/>
                          </a:solidFill>
                          <a:hlinkClick r:id="rId13" tooltip="Magnesium"/>
                        </a:rPr>
                        <a:t>Magnesium</a:t>
                      </a:r>
                      <a:endParaRPr lang="nl-NL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Wit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Bar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971600" y="692696"/>
            <a:ext cx="74168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H3 Soorten vuurwerk.</a:t>
            </a:r>
          </a:p>
          <a:p>
            <a:endParaRPr lang="nl-NL" sz="3200" dirty="0" smtClean="0"/>
          </a:p>
          <a:p>
            <a:r>
              <a:rPr lang="nl-NL" sz="2400" dirty="0" smtClean="0"/>
              <a:t>Knal,</a:t>
            </a:r>
          </a:p>
          <a:p>
            <a:r>
              <a:rPr lang="nl-NL" sz="2400" dirty="0" smtClean="0"/>
              <a:t>Vuurpijlen, </a:t>
            </a:r>
          </a:p>
          <a:p>
            <a:r>
              <a:rPr lang="nl-NL" sz="2400" dirty="0" smtClean="0"/>
              <a:t>Cakes / potten,</a:t>
            </a:r>
          </a:p>
          <a:p>
            <a:r>
              <a:rPr lang="nl-NL" sz="2400" dirty="0" smtClean="0"/>
              <a:t>Kaarsen,</a:t>
            </a:r>
          </a:p>
          <a:p>
            <a:r>
              <a:rPr lang="nl-NL" sz="2400" dirty="0" smtClean="0"/>
              <a:t>Fakkels  rook,</a:t>
            </a:r>
          </a:p>
          <a:p>
            <a:r>
              <a:rPr lang="nl-NL" sz="2400" dirty="0" smtClean="0"/>
              <a:t>Fonteinen,</a:t>
            </a:r>
          </a:p>
          <a:p>
            <a:r>
              <a:rPr lang="nl-NL" sz="2400" dirty="0" smtClean="0"/>
              <a:t>Cat. 1</a:t>
            </a:r>
          </a:p>
          <a:p>
            <a:r>
              <a:rPr lang="nl-NL" sz="2400" dirty="0" smtClean="0"/>
              <a:t>Cat. 2</a:t>
            </a:r>
          </a:p>
          <a:p>
            <a:r>
              <a:rPr lang="nl-NL" sz="2400" dirty="0" smtClean="0"/>
              <a:t>Cat. 3</a:t>
            </a:r>
          </a:p>
          <a:p>
            <a:r>
              <a:rPr lang="nl-NL" sz="2400" dirty="0" smtClean="0"/>
              <a:t>En een lont.</a:t>
            </a:r>
          </a:p>
        </p:txBody>
      </p:sp>
      <p:pic>
        <p:nvPicPr>
          <p:cNvPr id="19458" name="Picture 2" descr="http://originalfireworks.cms7.ibvision.nl/_clientfiles/arts/Sier%20vuurwerk/l_1553%20Original-ProRockets2%20%28Kopie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969" y="3676180"/>
            <a:ext cx="1628031" cy="3181820"/>
          </a:xfrm>
          <a:prstGeom prst="rect">
            <a:avLst/>
          </a:prstGeom>
          <a:noFill/>
        </p:spPr>
      </p:pic>
      <p:pic>
        <p:nvPicPr>
          <p:cNvPr id="19462" name="Picture 6" descr="http://originalfireworks.cms7.ibvision.nl/_clientfiles/arts/Sier%20vuurwerk/l_3130(1)%20kop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221088"/>
            <a:ext cx="1960861" cy="2410895"/>
          </a:xfrm>
          <a:prstGeom prst="rect">
            <a:avLst/>
          </a:prstGeom>
          <a:noFill/>
        </p:spPr>
      </p:pic>
      <p:pic>
        <p:nvPicPr>
          <p:cNvPr id="3074" name="Picture 2" descr="http://www.amsterdam-vuurwerk.nl/015-Kanonslag-shising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1093">
            <a:off x="5091776" y="1683946"/>
            <a:ext cx="1994561" cy="13297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>
              <a:buNone/>
            </a:pPr>
            <a:endParaRPr lang="nl-NL" dirty="0"/>
          </a:p>
        </p:txBody>
      </p:sp>
      <p:sp>
        <p:nvSpPr>
          <p:cNvPr id="2052" name="AutoShape 4" descr="Afbeeldingsresultaat voor filmp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4" name="AutoShape 6" descr="Afbeeldingsresultaat voor filmp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6" name="AutoShape 8" descr="Afbeeldingsresultaat voor filmp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8" name="AutoShape 10" descr="Afbeeldingsresultaat voor filmp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3635896" y="62068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 </a:t>
            </a:r>
            <a:endParaRPr lang="nl-NL" sz="3200" dirty="0"/>
          </a:p>
        </p:txBody>
      </p:sp>
      <p:pic>
        <p:nvPicPr>
          <p:cNvPr id="5122" name="Picture 2" descr="http://www.channelbiz.fr/wp-content/uploads/2012/03/Fotolia-Quiz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Afbeeldingsresultaat voor filmp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403648" y="3326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9552" y="332656"/>
            <a:ext cx="784887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			H5. Illegaal vuurwerk</a:t>
            </a:r>
          </a:p>
          <a:p>
            <a:endParaRPr lang="nl-NL" sz="2400" dirty="0" smtClean="0"/>
          </a:p>
          <a:p>
            <a:r>
              <a:rPr lang="nl-NL" sz="2400" dirty="0" smtClean="0"/>
              <a:t>Andere landen,</a:t>
            </a:r>
          </a:p>
          <a:p>
            <a:r>
              <a:rPr lang="nl-NL" sz="2400" dirty="0" smtClean="0"/>
              <a:t>Festivals, 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>
              <a:hlinkClick r:id="rId3"/>
            </a:endParaRPr>
          </a:p>
          <a:p>
            <a:endParaRPr lang="nl-NL" sz="2400" dirty="0" smtClean="0">
              <a:hlinkClick r:id="rId3"/>
            </a:endParaRPr>
          </a:p>
          <a:p>
            <a:endParaRPr lang="nl-NL" sz="2400" dirty="0" smtClean="0">
              <a:hlinkClick r:id="rId3"/>
            </a:endParaRPr>
          </a:p>
          <a:p>
            <a:endParaRPr lang="nl-NL" sz="2400" dirty="0" smtClean="0"/>
          </a:p>
          <a:p>
            <a:r>
              <a:rPr lang="nl-NL" sz="2400" dirty="0" smtClean="0"/>
              <a:t>                                                                               </a:t>
            </a:r>
          </a:p>
          <a:p>
            <a:r>
              <a:rPr lang="nl-NL" sz="2400" dirty="0" smtClean="0"/>
              <a:t>                           </a:t>
            </a:r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sz="3200" dirty="0" smtClean="0"/>
          </a:p>
        </p:txBody>
      </p:sp>
      <p:pic>
        <p:nvPicPr>
          <p:cNvPr id="5" name="Picture 4" descr="http://originalfireworks.cms7.ibvision.nl/_clientfiles/arts/Knal%20vuurwerk/l_Z1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6"/>
            <a:ext cx="2255485" cy="1729206"/>
          </a:xfrm>
          <a:prstGeom prst="rect">
            <a:avLst/>
          </a:prstGeom>
          <a:noFill/>
        </p:spPr>
      </p:pic>
      <p:sp>
        <p:nvSpPr>
          <p:cNvPr id="2" name="AutoShape 2" descr="Afbeeldingsresultaat voor illegaal vuurwe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Afbeeldingsresultaat voor illegaal vuurwe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http://www.dvhn.nl/cci_images/article10440173.ece/BINARY/B82930539Z.1_20131228171639_000%2BGQFN1U3D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5652120" y="3951831"/>
            <a:ext cx="3096344" cy="1974525"/>
          </a:xfrm>
          <a:prstGeom prst="rect">
            <a:avLst/>
          </a:prstGeom>
          <a:noFill/>
        </p:spPr>
      </p:pic>
      <p:pic>
        <p:nvPicPr>
          <p:cNvPr id="3074" name="Picture 2" descr="http://image.made-in-china.com/2f0j10iKDtBqNWfYkn/-De-Buis-van-het-Mortier-van-de-glasvezel-voor-.jpg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864420"/>
            <a:ext cx="2808312" cy="2184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971600" y="620688"/>
            <a:ext cx="7200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H6. gevaren.</a:t>
            </a:r>
          </a:p>
          <a:p>
            <a:pPr algn="ctr"/>
            <a:endParaRPr lang="nl-NL" sz="3200" dirty="0" smtClean="0"/>
          </a:p>
          <a:p>
            <a:r>
              <a:rPr lang="nl-NL" sz="2400" dirty="0" smtClean="0"/>
              <a:t>Rotje, Romeinse kaarsen en baby pijltjes</a:t>
            </a:r>
          </a:p>
          <a:p>
            <a:r>
              <a:rPr lang="nl-NL" sz="2400" dirty="0" smtClean="0"/>
              <a:t>Pubers,</a:t>
            </a:r>
          </a:p>
          <a:p>
            <a:r>
              <a:rPr lang="nl-NL" sz="2400" dirty="0" smtClean="0"/>
              <a:t>Vrienden,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3200" dirty="0" smtClean="0"/>
          </a:p>
          <a:p>
            <a:pPr algn="ctr"/>
            <a:endParaRPr lang="nl-NL" sz="3200" dirty="0" smtClean="0"/>
          </a:p>
          <a:p>
            <a:pPr algn="ctr"/>
            <a:endParaRPr lang="nl-NL" sz="3200" dirty="0"/>
          </a:p>
        </p:txBody>
      </p:sp>
      <p:pic>
        <p:nvPicPr>
          <p:cNvPr id="21506" name="Picture 2" descr="http://vuurwerkexpress.weebly.com/uploads/2/4/0/5/24059844/s450368160942585299_p1_i1_w238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3698708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205</Words>
  <Application>Microsoft Office PowerPoint</Application>
  <PresentationFormat>Diavoorstelling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Company>Non Profit Educational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bb1</dc:creator>
  <cp:lastModifiedBy>annelieke en lot</cp:lastModifiedBy>
  <cp:revision>60</cp:revision>
  <dcterms:created xsi:type="dcterms:W3CDTF">2015-09-02T06:26:31Z</dcterms:created>
  <dcterms:modified xsi:type="dcterms:W3CDTF">2015-09-23T07:54:35Z</dcterms:modified>
</cp:coreProperties>
</file>