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F28BF-FE0C-43C9-80DA-09EDAD5A05F6}" type="datetimeFigureOut">
              <a:rPr lang="nl-NL" smtClean="0"/>
              <a:pPr/>
              <a:t>3-7-2015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AD4F7-F5B5-45AB-B5C1-DE26963FD62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84DD9-60F2-4D81-87A5-8F43B616870F}" type="datetimeFigureOut">
              <a:rPr lang="nl-NL" smtClean="0"/>
              <a:pPr/>
              <a:t>3-7-2015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060C-F7B2-4ACF-A523-EDC2CF7F179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84DD9-60F2-4D81-87A5-8F43B616870F}" type="datetimeFigureOut">
              <a:rPr lang="nl-NL" smtClean="0"/>
              <a:pPr/>
              <a:t>3-7-2015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060C-F7B2-4ACF-A523-EDC2CF7F179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84DD9-60F2-4D81-87A5-8F43B616870F}" type="datetimeFigureOut">
              <a:rPr lang="nl-NL" smtClean="0"/>
              <a:pPr/>
              <a:t>3-7-2015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060C-F7B2-4ACF-A523-EDC2CF7F179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84DD9-60F2-4D81-87A5-8F43B616870F}" type="datetimeFigureOut">
              <a:rPr lang="nl-NL" smtClean="0"/>
              <a:pPr/>
              <a:t>3-7-2015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060C-F7B2-4ACF-A523-EDC2CF7F179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84DD9-60F2-4D81-87A5-8F43B616870F}" type="datetimeFigureOut">
              <a:rPr lang="nl-NL" smtClean="0"/>
              <a:pPr/>
              <a:t>3-7-2015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060C-F7B2-4ACF-A523-EDC2CF7F179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84DD9-60F2-4D81-87A5-8F43B616870F}" type="datetimeFigureOut">
              <a:rPr lang="nl-NL" smtClean="0"/>
              <a:pPr/>
              <a:t>3-7-2015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060C-F7B2-4ACF-A523-EDC2CF7F179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84DD9-60F2-4D81-87A5-8F43B616870F}" type="datetimeFigureOut">
              <a:rPr lang="nl-NL" smtClean="0"/>
              <a:pPr/>
              <a:t>3-7-2015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060C-F7B2-4ACF-A523-EDC2CF7F179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84DD9-60F2-4D81-87A5-8F43B616870F}" type="datetimeFigureOut">
              <a:rPr lang="nl-NL" smtClean="0"/>
              <a:pPr/>
              <a:t>3-7-2015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060C-F7B2-4ACF-A523-EDC2CF7F179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84DD9-60F2-4D81-87A5-8F43B616870F}" type="datetimeFigureOut">
              <a:rPr lang="nl-NL" smtClean="0"/>
              <a:pPr/>
              <a:t>3-7-2015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060C-F7B2-4ACF-A523-EDC2CF7F179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84DD9-60F2-4D81-87A5-8F43B616870F}" type="datetimeFigureOut">
              <a:rPr lang="nl-NL" smtClean="0"/>
              <a:pPr/>
              <a:t>3-7-2015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060C-F7B2-4ACF-A523-EDC2CF7F179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84DD9-60F2-4D81-87A5-8F43B616870F}" type="datetimeFigureOut">
              <a:rPr lang="nl-NL" smtClean="0"/>
              <a:pPr/>
              <a:t>3-7-2015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060C-F7B2-4ACF-A523-EDC2CF7F179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84DD9-60F2-4D81-87A5-8F43B616870F}" type="datetimeFigureOut">
              <a:rPr lang="nl-NL" smtClean="0"/>
              <a:pPr/>
              <a:t>3-7-2015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9060C-F7B2-4ACF-A523-EDC2CF7F179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nl/url?sa=i&amp;rct=j&amp;q=&amp;esrc=s&amp;frm=1&amp;source=images&amp;cd=&amp;cad=rja&amp;uact=8&amp;ved=0CAcQjRw&amp;url=http://wall.alphacoders.com/by_sub_category.php?id=169958&amp;page=2&amp;lang=Dutch&amp;ei=R6eLVeSKFca67gaKrpyABw&amp;bvm=bv.96782255,d.ZGU&amp;psig=AFQjCNH8ZBruFRGsm1ZIpRiHbFs-_d8HYA&amp;ust=1435302053703905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oogle.nl/url?sa=i&amp;rct=j&amp;q=&amp;esrc=s&amp;frm=1&amp;source=images&amp;cd=&amp;cad=rja&amp;uact=8&amp;ved=0CAcQjRw&amp;url=http://www.reddit.com/r/Minecraft/comments/2e9jm6/new_steve_skin_in_18_do_you_like_it/&amp;ei=n66LVandHObB7gbDloP4Bg&amp;bvm=bv.96782255,d.ZGU&amp;psig=AFQjCNEZBwKovZorzzUcCnmRBVRqRVmY7A&amp;ust=143530393588935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www.google.nl/url?sa=i&amp;rct=j&amp;q=&amp;esrc=s&amp;frm=1&amp;source=images&amp;cd=&amp;cad=rja&amp;uact=8&amp;ved=0CAcQjRw&amp;url=http://minecraft.gamepedia.com/Wood&amp;ei=0K6LVe_OE-ip7AaAzrOAAw&amp;bvm=bv.96782255,d.ZGU&amp;psig=AFQjCNFmPYAX-HhFcB4Y2jdUpkFj2ThYCg&amp;ust=1435304012712309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nl/url?sa=i&amp;rct=j&amp;q=&amp;esrc=s&amp;frm=1&amp;source=images&amp;cd=&amp;cad=rja&amp;uact=8&amp;ved=0CAcQjRw&amp;url=http://minecraftguideforall.weebly.com/the-crafting-table.html&amp;ei=CK-LVY2WEaO07gaYhZLwDg&amp;bvm=bv.96782255,d.ZGU&amp;psig=AFQjCNGWQtQuqvK8A7aDYQtQxEQ2U4a3lQ&amp;ust=143530406830276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www.google.nl/url?sa=i&amp;rct=j&amp;q=&amp;esrc=s&amp;frm=1&amp;source=images&amp;cd=&amp;cad=rja&amp;uact=8&amp;ved=0CAcQjRw&amp;url=http://www.reddit.com/r/Minecraft/comments/2e9jm6/new_steve_skin_in_18_do_you_like_it/&amp;ei=K6-LVd-dDKPW7gb6kYWgDw&amp;bvm=bv.96782255,d.ZGU&amp;psig=AFQjCNEZBwKovZorzzUcCnmRBVRqRVmY7A&amp;ust=1435303935889355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hyperlink" Target="http://www.google.nl/url?sa=i&amp;rct=j&amp;q=&amp;esrc=s&amp;frm=1&amp;source=images&amp;cd=&amp;cad=rja&amp;uact=8&amp;ved=0CAcQjRw&amp;url=http://piq.codeus.net/picture/40248/minecraft_tools_pickaxe_stone&amp;ei=_6-LVYPELYWy7QaLooOgAw&amp;bvm=bv.96782255,d.ZGU&amp;psig=AFQjCNHT8WC4XDBkJmF5vlKTjcTddrhFWw&amp;ust=143530430053296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nl/url?sa=i&amp;rct=j&amp;q=&amp;esrc=s&amp;frm=1&amp;source=images&amp;cd=&amp;cad=rja&amp;uact=8&amp;ved=0CAcQjRw&amp;url=http://www.blocksandgold.com/en/minecraft-stone-sword.html&amp;ei=_LCLVciRFO_d7QbY36XwCQ&amp;bvm=bv.96782255,d.ZGU&amp;psig=AFQjCNGkyoiCH6HaVaectNOyX1ACGemPGg&amp;ust=1435304566834381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://www.google.nl/url?sa=i&amp;rct=j&amp;q=&amp;esrc=s&amp;frm=1&amp;source=images&amp;cd=&amp;cad=rja&amp;uact=8&amp;ved=0CAcQjRw&amp;url=http://www.engadget.com/2012/07/29/notch-minecraft-occupies-a-genderless-world-even-for-that-guy/&amp;ei=ubCLVeHzO7OO7AbWzpegCQ&amp;bvm=bv.96782255,d.ZGU&amp;psig=AFQjCNGTBNKwGAh0VlRFNKFLa9PU5FKpdQ&amp;ust=1435304449624479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nl/url?sa=i&amp;rct=j&amp;q=&amp;esrc=s&amp;frm=1&amp;source=images&amp;cd=&amp;cad=rja&amp;uact=8&amp;ved=0CAcQjRw&amp;url=http://hero.wikia.com/wiki/Steve_(Minecraft)&amp;ei=XLGLVbnvIrDB7AaSyoS4Ag&amp;bvm=bv.96782255,d.ZGU&amp;psig=AFQjCNGTBNKwGAh0VlRFNKFLa9PU5FKpdQ&amp;ust=143530444962447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://www.google.nl/url?sa=i&amp;rct=j&amp;q=&amp;esrc=s&amp;frm=1&amp;source=images&amp;cd=&amp;cad=rja&amp;uact=8&amp;ved=0CAcQjRw&amp;url=http://www.blocksandgold.com/en/minecraft-stone-sword.html&amp;ei=kbGLVcjfIOy07gaepaGYBw&amp;bvm=bv.96782255,d.ZGU&amp;psig=AFQjCNGkyoiCH6HaVaectNOyX1ACGemPGg&amp;ust=1435304566834381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nl/url?sa=i&amp;rct=j&amp;q=&amp;esrc=s&amp;frm=1&amp;source=images&amp;cd=&amp;cad=rja&amp;uact=8&amp;ved=0CAcQjRw&amp;url=https://www.pinterest.com/nightrn618/minecraft-party/&amp;ei=bLSLVePOC4bT7Qag2IG4Bw&amp;bvm=bv.96782255,d.ZGU&amp;psig=AFQjCNHxyud10JvucEgTthhXl9hgWueYCg&amp;ust=1435305084008281" TargetMode="External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12" Type="http://schemas.openxmlformats.org/officeDocument/2006/relationships/image" Target="../media/image18.png"/><Relationship Id="rId2" Type="http://schemas.openxmlformats.org/officeDocument/2006/relationships/hyperlink" Target="https://www.google.nl/url?sa=i&amp;rct=j&amp;q=&amp;esrc=s&amp;frm=1&amp;source=images&amp;cd=&amp;cad=rja&amp;uact=8&amp;ved=0CAcQjRw&amp;url=https://www.pinterest.com/pin/441704675924810503/&amp;ei=ErSLVazcHrGR7AaluraQBw&amp;bvm=bv.96782255,d.ZGU&amp;psig=AFQjCNHQCxy77XdKgCF7OpdP6jJkt0bihg&amp;ust=143530525753207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nl/url?sa=i&amp;rct=j&amp;q=&amp;esrc=s&amp;frm=1&amp;source=images&amp;cd=&amp;cad=rja&amp;uact=8&amp;ved=0CAcQjRw&amp;url=https://www.pinterest.com/nightrn618/minecraft-party/&amp;ei=ALOLVYnpFLHW7Qaf16vwAQ&amp;bvm=bv.96782255,d.ZGU&amp;psig=AFQjCNHxyud10JvucEgTthhXl9hgWueYCg&amp;ust=1435305084008281" TargetMode="External"/><Relationship Id="rId11" Type="http://schemas.openxmlformats.org/officeDocument/2006/relationships/hyperlink" Target="http://www.google.nl/url?sa=i&amp;rct=j&amp;q=&amp;esrc=s&amp;frm=1&amp;source=images&amp;cd=&amp;cad=rja&amp;uact=8&amp;ved=0CAcQjRw&amp;url=http://gallery4share.com/h/how-to-make-a-stone-fence-in-minecraft.html&amp;ei=vbSLVcqiKKa67gbfkLG4CA&amp;bvm=bv.96782255,d.ZGU&amp;psig=AFQjCNH-uTZfd8jJgjNRkIaHbxiwDjtJ_g&amp;ust=1435305531157014" TargetMode="External"/><Relationship Id="rId5" Type="http://schemas.openxmlformats.org/officeDocument/2006/relationships/image" Target="../media/image15.jpeg"/><Relationship Id="rId10" Type="http://schemas.openxmlformats.org/officeDocument/2006/relationships/image" Target="../media/image17.png"/><Relationship Id="rId4" Type="http://schemas.openxmlformats.org/officeDocument/2006/relationships/hyperlink" Target="http://www.google.nl/url?sa=i&amp;rct=j&amp;q=&amp;esrc=s&amp;frm=1&amp;source=images&amp;cd=&amp;cad=rja&amp;uact=8&amp;ved=0CAcQjRw&amp;url=http://getminecraftforfree.org/be-ready-in-5/&amp;ei=wbKLVeXXC6PR7Qbtoo6QCg&amp;bvm=bv.96782255,d.ZGU&amp;psig=AFQjCNGutffB6g3fl84SPZvqZJeoZ4I9TQ&amp;ust=1435305018976905" TargetMode="External"/><Relationship Id="rId9" Type="http://schemas.openxmlformats.org/officeDocument/2006/relationships/hyperlink" Target="http://www.google.nl/url?sa=i&amp;rct=j&amp;q=&amp;esrc=s&amp;frm=1&amp;source=images&amp;cd=&amp;cad=rja&amp;uact=8&amp;ved=0CAcQjRw&amp;url=http://hero.wikia.com/wiki/Steve_(Minecraft)&amp;ei=lLSLVZCqHqvX7Qbl4I2oBg&amp;bvm=bv.96782255,d.ZGU&amp;psig=AFQjCNGTBNKwGAh0VlRFNKFLa9PU5FKpdQ&amp;ust=1435304449624479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nl/url?sa=i&amp;rct=j&amp;q=&amp;esrc=s&amp;frm=1&amp;source=images&amp;cd=&amp;cad=rja&amp;uact=8&amp;ved=0CAcQjRw&amp;url=http://minecraftguideforall.weebly.com/the-crafting-table.html&amp;ei=CK-LVY2WEaO07gaYhZLwDg&amp;bvm=bv.96782255,d.ZGU&amp;psig=AFQjCNGWQtQuqvK8A7aDYQtQxEQ2U4a3lQ&amp;ust=143530406830276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://www.google.nl/url?sa=i&amp;rct=j&amp;q=&amp;esrc=s&amp;frm=1&amp;source=images&amp;cd=&amp;cad=rja&amp;uact=8&amp;ved=0CAcQjRw&amp;url=http://www.engadget.com/2012/07/29/notch-minecraft-occupies-a-genderless-world-even-for-that-guy/&amp;ei=ubCLVeHzO7OO7AbWzpegCQ&amp;bvm=bv.96782255,d.ZGU&amp;psig=AFQjCNGTBNKwGAh0VlRFNKFLa9PU5FKpdQ&amp;ust=1435304449624479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google.nl/url?sa=i&amp;rct=j&amp;q=&amp;esrc=s&amp;frm=1&amp;source=images&amp;cd=&amp;cad=rja&amp;uact=8&amp;ved=0CAcQjRw&amp;url=http://www.gamesloveres.com/steve-in-iron-armor-novaskin-gallery-minecraft-skins/minecraft-steve-with-iron-armorsteve-in-iron-armor-novaskin-gallery-minecraft-skins-achvggu/&amp;ei=-bWLVb22FsGV7AaM0aaQCw&amp;bvm=bv.96782255,d.ZGU&amp;psig=AFQjCNHImsJuZkDe1jXiaIBQPrcIelLeIg&amp;ust=1435305844265357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google.nl/url?sa=i&amp;rct=j&amp;q=&amp;esrc=s&amp;frm=1&amp;source=images&amp;cd=&amp;cad=rja&amp;uact=8&amp;ved=0CAcQjRw&amp;url=http://www.gamesloveres.com/steve-in-iron-armor-novaskin-gallery-minecraft-skins/minecraft-steve-with-iron-armorsteve-in-iron-armor-novaskin-gallery-minecraft-skins-achvggu/&amp;ei=-bWLVb22FsGV7AaM0aaQCw&amp;bvm=bv.96782255,d.ZGU&amp;psig=AFQjCNHImsJuZkDe1jXiaIBQPrcIelLeIg&amp;ust=143530584426535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://www.google.nl/url?sa=i&amp;rct=j&amp;q=&amp;esrc=s&amp;frm=1&amp;source=images&amp;cd=&amp;cad=rja&amp;uact=8&amp;ved=0CAcQjRw&amp;url=http://minecraft.wikia.com/wiki/File:Minecraft_giant_zombie_by_scott910-d6wij72.png&amp;ei=-raLVb-GDOmP7AbFgavgAQ&amp;bvm=bv.96782255,d.ZGU&amp;psig=AFQjCNEInCN0qgc8e1N_hKzNBdUqVtgnhg&amp;ust=1435306073863382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hyperlink" Target="http://www.google.nl/url?sa=i&amp;rct=j&amp;q=&amp;esrc=s&amp;frm=1&amp;source=images&amp;cd=&amp;cad=rja&amp;uact=8&amp;ved=0CAcQjRw&amp;url=http://www.gamesloveres.com/steve-in-iron-armor-novaskin-gallery-minecraft-skins/minecraft-steve-with-iron-armorsteve-in-iron-armor-novaskin-gallery-minecraft-skins-achvggu/&amp;ei=-bWLVb22FsGV7AaM0aaQCw&amp;bvm=bv.96782255,d.ZGU&amp;psig=AFQjCNHImsJuZkDe1jXiaIBQPrcIelLeIg&amp;ust=143530584426535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etminecraftforfree.org/getting-started/" TargetMode="External"/><Relationship Id="rId5" Type="http://schemas.openxmlformats.org/officeDocument/2006/relationships/image" Target="../media/image21.png"/><Relationship Id="rId4" Type="http://schemas.openxmlformats.org/officeDocument/2006/relationships/hyperlink" Target="http://www.google.nl/url?sa=i&amp;rct=j&amp;q=&amp;esrc=s&amp;frm=1&amp;source=images&amp;cd=&amp;cad=rja&amp;uact=8&amp;ved=0CAcQjRw&amp;url=http://minecraft.wikia.com/wiki/File:Minecraft_giant_zombie_by_scott910-d6wij72.png&amp;ei=-raLVb-GDOmP7AbFgavgAQ&amp;bvm=bv.96782255,d.ZGU&amp;psig=AFQjCNEInCN0qgc8e1N_hKzNBdUqVtgnhg&amp;ust=1435306073863382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9.png"/><Relationship Id="rId2" Type="http://schemas.openxmlformats.org/officeDocument/2006/relationships/hyperlink" Target="http://www.google.nl/url?sa=i&amp;rct=j&amp;q=&amp;esrc=s&amp;frm=1&amp;source=images&amp;cd=&amp;cad=rja&amp;uact=8&amp;ved=0CAcQjRw&amp;url=http://minecraft.wikia.com/wiki/File:Minecraft_giant_zombie_by_scott910-d6wij72.png&amp;ei=-raLVb-GDOmP7AbFgavgAQ&amp;bvm=bv.96782255,d.ZGU&amp;psig=AFQjCNEInCN0qgc8e1N_hKzNBdUqVtgnhg&amp;ust=143530607386338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nl/url?sa=i&amp;rct=j&amp;q=&amp;esrc=s&amp;frm=1&amp;source=images&amp;cd=&amp;cad=rja&amp;uact=8&amp;ved=0CAcQjRw&amp;url=http://www.gamesloveres.com/steve-in-iron-armor-novaskin-gallery-minecraft-skins/minecraft-steve-with-iron-armorsteve-in-iron-armor-novaskin-gallery-minecraft-skins-achvggu/&amp;ei=-bWLVb22FsGV7AaM0aaQCw&amp;bvm=bv.96782255,d.ZGU&amp;psig=AFQjCNHImsJuZkDe1jXiaIBQPrcIelLeIg&amp;ust=1435305844265357" TargetMode="External"/><Relationship Id="rId5" Type="http://schemas.openxmlformats.org/officeDocument/2006/relationships/image" Target="../media/image22.png"/><Relationship Id="rId4" Type="http://schemas.openxmlformats.org/officeDocument/2006/relationships/hyperlink" Target="http://getminecraftforfree.org/getting-started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nl/url?sa=i&amp;rct=j&amp;q=&amp;esrc=s&amp;frm=1&amp;source=images&amp;cd=&amp;cad=rja&amp;uact=8&amp;ved=0CAcQjRw&amp;url=http://resourcepack.minecraft.novaskin.me/gallery/tag/steve?next=E-ABAOsB8gEKdm90ZV9jb3VudPoBAggB7AHrAfIBBWFkZGVk-gEJCL6J7fiuh7gC7AGCAh1qDHN-c2tpbmVkaXRvcnINCxIEU2tpbhid0s8JDIgCARQ=&amp;ei=7aeLVdPOCIGv7Aaa7Iz4Ag&amp;bvm=bv.96782255,d.ZGU&amp;psig=AFQjCNHRz7DHn9f19D7bqX0ZjOhKBnbKDQ&amp;ust=1435302238887675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getminecraftforfree.org/getting-started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://www.google.nl/url?sa=i&amp;rct=j&amp;q=&amp;esrc=s&amp;frm=1&amp;source=images&amp;cd=&amp;cad=rja&amp;uact=8&amp;ved=0CAcQjRw&amp;url=http://www.gamesloveres.com/steve-in-iron-armor-novaskin-gallery-minecraft-skins/minecraft-steve-with-iron-armorsteve-in-iron-armor-novaskin-gallery-minecraft-skins-achvggu/&amp;ei=-bWLVb22FsGV7AaM0aaQCw&amp;bvm=bv.96782255,d.ZGU&amp;psig=AFQjCNHImsJuZkDe1jXiaIBQPrcIelLeIg&amp;ust=1435305844265357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google.nl/url?sa=i&amp;rct=j&amp;q=&amp;esrc=s&amp;frm=1&amp;source=images&amp;cd=&amp;cad=rja&amp;uact=8&amp;ved=0CAcQjRw&amp;url=http://www.gamesloveres.com/steve-in-iron-armor-novaskin-gallery-minecraft-skins/minecraft-steve-with-iron-armorsteve-in-iron-armor-novaskin-gallery-minecraft-skins-achvggu/&amp;ei=-bWLVb22FsGV7AaM0aaQCw&amp;bvm=bv.96782255,d.ZGU&amp;psig=AFQjCNHImsJuZkDe1jXiaIBQPrcIelLeIg&amp;ust=1435305844265357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google.nl/url?sa=i&amp;rct=j&amp;q=&amp;esrc=s&amp;frm=1&amp;source=images&amp;cd=&amp;cad=rja&amp;uact=8&amp;ved=0CAcQjRw&amp;url=http://www.gamesloveres.com/steve-in-iron-armor-novaskin-gallery-minecraft-skins/minecraft-steve-with-iron-armorsteve-in-iron-armor-novaskin-gallery-minecraft-skins-achvggu/&amp;ei=-bWLVb22FsGV7AaM0aaQCw&amp;bvm=bv.96782255,d.ZGU&amp;psig=AFQjCNHImsJuZkDe1jXiaIBQPrcIelLeIg&amp;ust=1435305844265357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nl/url?sa=i&amp;rct=j&amp;q=&amp;esrc=s&amp;frm=1&amp;source=images&amp;cd=&amp;cad=rja&amp;uact=8&amp;ved=0CAcQjRw&amp;url=http://hero.wikia.com/wiki/Steve_(Minecraft)&amp;ei=d6iLVdbZBo-S7Aa4yoPwBA&amp;bvm=bv.96782255,d.ZGU&amp;psig=AFQjCNFdfbSUvCaamVRU1aL67wsUcNf9uA&amp;ust=143530238733247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nl/url?sa=i&amp;rct=j&amp;q=&amp;esrc=s&amp;frm=1&amp;source=images&amp;cd=&amp;cad=rja&amp;uact=8&amp;ved=0CAcQjRw&amp;url=http://hero.wikia.com/wiki/Steve_(Minecraft)&amp;ei=d6iLVdbZBo-S7Aa4yoPwBA&amp;bvm=bv.96782255,d.ZGU&amp;psig=AFQjCNFdfbSUvCaamVRU1aL67wsUcNf9uA&amp;ust=143530238733247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nl/url?sa=i&amp;rct=j&amp;q=&amp;esrc=s&amp;frm=1&amp;source=images&amp;cd=&amp;cad=rja&amp;uact=8&amp;ved=0CAcQjRw&amp;url=http://hero.wikia.com/wiki/Steve_(Minecraft)&amp;ei=d6iLVdbZBo-S7Aa4yoPwBA&amp;bvm=bv.96782255,d.ZGU&amp;psig=AFQjCNFdfbSUvCaamVRU1aL67wsUcNf9uA&amp;ust=1435302387332477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nl/url?sa=i&amp;rct=j&amp;q=&amp;esrc=s&amp;frm=1&amp;source=images&amp;cd=&amp;cad=rja&amp;uact=8&amp;ved=0CAcQjRw&amp;url=http://hero.wikia.com/wiki/Steve_(Minecraft)&amp;ei=d6iLVdbZBo-S7Aa4yoPwBA&amp;bvm=bv.96782255,d.ZGU&amp;psig=AFQjCNFdfbSUvCaamVRU1aL67wsUcNf9uA&amp;ust=1435302387332477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ogle.nl/url?sa=i&amp;rct=j&amp;q=&amp;esrc=s&amp;frm=1&amp;source=images&amp;cd=&amp;cad=rja&amp;uact=8&amp;ved=0CAcQjRw&amp;url=http://hero.wikia.com/wiki/Steve_(Minecraft)&amp;ei=d6iLVdbZBo-S7Aa4yoPwBA&amp;bvm=bv.96782255,d.ZGU&amp;psig=AFQjCNFdfbSUvCaamVRU1aL67wsUcNf9uA&amp;ust=143530238733247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www.google.nl/url?sa=i&amp;rct=j&amp;q=&amp;esrc=s&amp;frm=1&amp;source=images&amp;cd=&amp;cad=rja&amp;uact=8&amp;ved=0CAcQjRw&amp;url=http://www.toywiz.com/minecraftpapercraftoaktree.html&amp;ei=GKqLVayoKKy17gb3vI-gBg&amp;bvm=bv.96782255,d.ZGU&amp;psig=AFQjCNEND2MUg3kifft3ZZLgh1wT0PXr9Q&amp;ust=143530279738319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hyperlink" Target="http://www.google.nl/url?sa=i&amp;rct=j&amp;q=&amp;esrc=s&amp;frm=1&amp;source=images&amp;cd=&amp;cad=rja&amp;uact=8&amp;ved=0CAcQjRw&amp;url=http://www.toywiz.com/minecraftpapercraftoaktree.html&amp;ei=GKqLVayoKKy17gb3vI-gBg&amp;bvm=bv.96782255,d.ZGU&amp;psig=AFQjCNEND2MUg3kifft3ZZLgh1wT0PXr9Q&amp;ust=143530279738319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nl/url?sa=i&amp;rct=j&amp;q=&amp;esrc=s&amp;frm=1&amp;source=images&amp;cd=&amp;cad=rja&amp;uact=8&amp;ved=0CAcQjRw&amp;url=http://hero.wikia.com/wiki/Steve_(Minecraft)&amp;ei=wKqLVenvFKXm7gacuLHoBQ&amp;bvm=bv.96782255,d.ZGU&amp;psig=AFQjCNFdfbSUvCaamVRU1aL67wsUcNf9uA&amp;ust=1435302387332477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://www.google.nl/url?sa=i&amp;rct=j&amp;q=&amp;esrc=s&amp;frm=1&amp;source=images&amp;cd=&amp;cad=rja&amp;uact=8&amp;ved=0CAcQjRw&amp;url=http://minecraft.novaskin.me/gallery/model/pig&amp;ei=oaqLVebVJY-S7Aa4yoPwBA&amp;bvm=bv.96782255,d.ZGU&amp;psig=AFQjCNE_ZLlmwoWEqpYj9lGjJzLicqiyIA&amp;ust=143530293916914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nl/url?sa=i&amp;rct=j&amp;q=&amp;esrc=s&amp;frm=1&amp;source=images&amp;cd=&amp;cad=rja&amp;uact=8&amp;ved=0CAcQjRw&amp;url=http://resourcepack.minecraft.novaskin.me/gallery/tag/steve?next=E-ABAOsB8gEKdm90ZV9jb3VudPoBAggB7AHrAfIBBWFkZGVk-gEJCL6J7fiuh7gC7AGCAh1qDHN-c2tpbmVkaXRvcnINCxIEU2tpbhid0s8JDIgCARQ=&amp;ei=6quLVd2RN6W27gbV75e4Dg&amp;bvm=bv.96782255,d.ZGU&amp;psig=AFQjCNHRz7DHn9f19D7bqX0ZjOhKBnbKDQ&amp;ust=143530223888767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www.google.nl/url?sa=i&amp;rct=j&amp;q=&amp;esrc=s&amp;frm=1&amp;source=images&amp;cd=&amp;cad=rja&amp;uact=8&amp;ved=0CAcQjRw&amp;url=http://www.toywiz.com/minecraftpapercraftoaktree.html&amp;ei=AayLVf_GAfSR7AalrpyoCg&amp;bvm=bv.96782255,d.ZGU&amp;psig=AFQjCNEND2MUg3kifft3ZZLgh1wT0PXr9Q&amp;ust=143530279738319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7.alphacoders.com/377/377759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hthoek 3"/>
          <p:cNvSpPr/>
          <p:nvPr/>
        </p:nvSpPr>
        <p:spPr>
          <a:xfrm>
            <a:off x="1723949" y="2967335"/>
            <a:ext cx="56961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Minecraft</a:t>
            </a:r>
            <a:r>
              <a:rPr lang="nl-N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animatie</a:t>
            </a:r>
            <a:endParaRPr lang="nl-N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hydra-media.cursecdn.com/minecraft.gamepedia.com/e/ed/Mob1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420888"/>
            <a:ext cx="1641782" cy="3456384"/>
          </a:xfrm>
          <a:prstGeom prst="rect">
            <a:avLst/>
          </a:prstGeom>
          <a:noFill/>
        </p:spPr>
      </p:pic>
      <p:pic>
        <p:nvPicPr>
          <p:cNvPr id="1030" name="Picture 6" descr="http://hydra-media.cursecdn.com/minecraft.gamepedia.com/d/df/Wood.png?version=8d659c2c634e586075a2e007c58ae9c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3789040"/>
            <a:ext cx="1008112" cy="1008112"/>
          </a:xfrm>
          <a:prstGeom prst="rect">
            <a:avLst/>
          </a:prstGeom>
          <a:noFill/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minecraftguideforall.weebly.com/uploads/9/2/2/1/9221709/2374924.jpg?29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140968"/>
            <a:ext cx="3618169" cy="2490589"/>
          </a:xfrm>
          <a:prstGeom prst="rect">
            <a:avLst/>
          </a:prstGeom>
          <a:noFill/>
        </p:spPr>
      </p:pic>
      <p:pic>
        <p:nvPicPr>
          <p:cNvPr id="25604" name="Picture 4" descr="http://hydra-media.cursecdn.com/minecraft.gamepedia.com/e/ed/Mob1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1700808"/>
            <a:ext cx="1597546" cy="3363255"/>
          </a:xfrm>
          <a:prstGeom prst="rect">
            <a:avLst/>
          </a:prstGeom>
          <a:noFill/>
        </p:spPr>
      </p:pic>
      <p:sp>
        <p:nvSpPr>
          <p:cNvPr id="6" name="Ovale toelichting 5"/>
          <p:cNvSpPr/>
          <p:nvPr/>
        </p:nvSpPr>
        <p:spPr>
          <a:xfrm>
            <a:off x="5436096" y="1052736"/>
            <a:ext cx="2304256" cy="1440160"/>
          </a:xfrm>
          <a:prstGeom prst="wedgeEllipseCallout">
            <a:avLst>
              <a:gd name="adj1" fmla="val -56213"/>
              <a:gd name="adj2" fmla="val 548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Yes</a:t>
            </a:r>
            <a:r>
              <a:rPr lang="nl-NL" dirty="0" smtClean="0"/>
              <a:t> nu alles </a:t>
            </a:r>
            <a:r>
              <a:rPr lang="nl-NL" dirty="0" err="1" smtClean="0"/>
              <a:t>craften</a:t>
            </a:r>
            <a:r>
              <a:rPr lang="nl-NL" dirty="0" smtClean="0"/>
              <a:t>.</a:t>
            </a:r>
            <a:endParaRPr lang="nl-NL" dirty="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piq.codeus.net/static/media/userpics/piq_40248_400x400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1340" t="26460" r="35741" b="18731"/>
          <a:stretch>
            <a:fillRect/>
          </a:stretch>
        </p:blipFill>
        <p:spPr bwMode="auto">
          <a:xfrm rot="16200000">
            <a:off x="3295721" y="2112991"/>
            <a:ext cx="1112400" cy="1152129"/>
          </a:xfrm>
          <a:prstGeom prst="rect">
            <a:avLst/>
          </a:prstGeom>
          <a:noFill/>
        </p:spPr>
      </p:pic>
      <p:pic>
        <p:nvPicPr>
          <p:cNvPr id="26628" name="Picture 4" descr="http://www.blogcdn.com/www.joystiq.com/media/2012/07/steve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17771" r="20029"/>
          <a:stretch>
            <a:fillRect/>
          </a:stretch>
        </p:blipFill>
        <p:spPr bwMode="auto">
          <a:xfrm>
            <a:off x="4355976" y="1556792"/>
            <a:ext cx="1512168" cy="3241543"/>
          </a:xfrm>
          <a:prstGeom prst="rect">
            <a:avLst/>
          </a:prstGeom>
          <a:noFill/>
        </p:spPr>
      </p:pic>
      <p:pic>
        <p:nvPicPr>
          <p:cNvPr id="26630" name="Picture 6" descr="http://www.blocksandgold.com/media/catalog/product/cache/3/image/200x/6cffa5908a86143a54dc6ad9b8a7c38e/s/t/stonesword_icon32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4427984" y="2636912"/>
            <a:ext cx="1080120" cy="1080120"/>
          </a:xfrm>
          <a:prstGeom prst="rect">
            <a:avLst/>
          </a:prstGeom>
          <a:noFill/>
        </p:spPr>
      </p:pic>
      <p:sp>
        <p:nvSpPr>
          <p:cNvPr id="7" name="Ovale toelichting 6"/>
          <p:cNvSpPr/>
          <p:nvPr/>
        </p:nvSpPr>
        <p:spPr>
          <a:xfrm>
            <a:off x="5940152" y="764704"/>
            <a:ext cx="2232248" cy="1296144"/>
          </a:xfrm>
          <a:prstGeom prst="wedgeEllipseCallout">
            <a:avLst>
              <a:gd name="adj1" fmla="val -50445"/>
              <a:gd name="adj2" fmla="val 744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Ok</a:t>
            </a:r>
            <a:r>
              <a:rPr lang="nl-NL" dirty="0" smtClean="0"/>
              <a:t> ik heb nu allemaal spul.</a:t>
            </a:r>
            <a:endParaRPr lang="nl-NL" dirty="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vignette4.wikia.nocookie.net/p__/images/5/52/Minecraft-steve_12.png/revision/latest?cb=20130604003019&amp;path-prefix=protagonis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124744"/>
            <a:ext cx="4010025" cy="5334001"/>
          </a:xfrm>
          <a:prstGeom prst="rect">
            <a:avLst/>
          </a:prstGeom>
          <a:noFill/>
        </p:spPr>
      </p:pic>
      <p:sp>
        <p:nvSpPr>
          <p:cNvPr id="5" name="Ovale toelichting 4"/>
          <p:cNvSpPr/>
          <p:nvPr/>
        </p:nvSpPr>
        <p:spPr>
          <a:xfrm>
            <a:off x="4427984" y="1196752"/>
            <a:ext cx="2232248" cy="936104"/>
          </a:xfrm>
          <a:prstGeom prst="wedgeEllipseCallout">
            <a:avLst>
              <a:gd name="adj1" fmla="val -49669"/>
              <a:gd name="adj2" fmla="val 684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Op naar de mine.</a:t>
            </a:r>
            <a:endParaRPr lang="nl-NL" dirty="0"/>
          </a:p>
        </p:txBody>
      </p:sp>
      <p:pic>
        <p:nvPicPr>
          <p:cNvPr id="27652" name="Picture 4" descr="http://www.blocksandgold.com/media/catalog/product/cache/3/image/200x/6cffa5908a86143a54dc6ad9b8a7c38e/s/t/stonesword_icon32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251520" y="1700808"/>
            <a:ext cx="1400944" cy="1400944"/>
          </a:xfrm>
          <a:prstGeom prst="rect">
            <a:avLst/>
          </a:prstGeom>
          <a:noFill/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90" name="Picture 18" descr="https://s-media-cache-ak0.pinimg.com/736x/f1/8c/c3/f18cc3799acec42accf8d54d199ba53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0"/>
            <a:ext cx="1224136" cy="1224136"/>
          </a:xfrm>
          <a:prstGeom prst="rect">
            <a:avLst/>
          </a:prstGeom>
          <a:noFill/>
        </p:spPr>
      </p:pic>
      <p:pic>
        <p:nvPicPr>
          <p:cNvPr id="28676" name="Picture 4" descr="http://getminecraftforfree.org/images/walkthrough/coal-ore.jpg?6adec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38799"/>
            <a:ext cx="1219200" cy="1219201"/>
          </a:xfrm>
          <a:prstGeom prst="rect">
            <a:avLst/>
          </a:prstGeom>
          <a:noFill/>
        </p:spPr>
      </p:pic>
      <p:pic>
        <p:nvPicPr>
          <p:cNvPr id="6" name="Picture 4" descr="http://getminecraftforfree.org/images/walkthrough/coal-ore.jpg?6adec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5638799"/>
            <a:ext cx="1219200" cy="1219201"/>
          </a:xfrm>
          <a:prstGeom prst="rect">
            <a:avLst/>
          </a:prstGeom>
          <a:noFill/>
        </p:spPr>
      </p:pic>
      <p:pic>
        <p:nvPicPr>
          <p:cNvPr id="7" name="Picture 4" descr="http://getminecraftforfree.org/images/walkthrough/coal-ore.jpg?6adec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5638799"/>
            <a:ext cx="1219200" cy="1219201"/>
          </a:xfrm>
          <a:prstGeom prst="rect">
            <a:avLst/>
          </a:prstGeom>
          <a:noFill/>
        </p:spPr>
      </p:pic>
      <p:pic>
        <p:nvPicPr>
          <p:cNvPr id="8" name="Picture 4" descr="http://getminecraftforfree.org/images/walkthrough/coal-ore.jpg?6adec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5638799"/>
            <a:ext cx="1219200" cy="1219201"/>
          </a:xfrm>
          <a:prstGeom prst="rect">
            <a:avLst/>
          </a:prstGeom>
          <a:noFill/>
        </p:spPr>
      </p:pic>
      <p:pic>
        <p:nvPicPr>
          <p:cNvPr id="9" name="Picture 4" descr="http://getminecraftforfree.org/images/walkthrough/coal-ore.jpg?6adec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4437112"/>
            <a:ext cx="1219200" cy="1219201"/>
          </a:xfrm>
          <a:prstGeom prst="rect">
            <a:avLst/>
          </a:prstGeom>
          <a:noFill/>
        </p:spPr>
      </p:pic>
      <p:pic>
        <p:nvPicPr>
          <p:cNvPr id="13" name="Picture 6" descr="https://s-media-cache-ak0.pinimg.com/236x/7c/f4/69/7cf469a99f5def7ed0318f7082ebfc63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5618211"/>
            <a:ext cx="1239788" cy="1239789"/>
          </a:xfrm>
          <a:prstGeom prst="rect">
            <a:avLst/>
          </a:prstGeom>
          <a:noFill/>
        </p:spPr>
      </p:pic>
      <p:pic>
        <p:nvPicPr>
          <p:cNvPr id="14" name="Picture 6" descr="https://s-media-cache-ak0.pinimg.com/236x/7c/f4/69/7cf469a99f5def7ed0318f7082ebfc63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4437112"/>
            <a:ext cx="1239788" cy="1239789"/>
          </a:xfrm>
          <a:prstGeom prst="rect">
            <a:avLst/>
          </a:prstGeom>
          <a:noFill/>
        </p:spPr>
      </p:pic>
      <p:pic>
        <p:nvPicPr>
          <p:cNvPr id="16" name="Picture 6" descr="https://s-media-cache-ak0.pinimg.com/236x/7c/f4/69/7cf469a99f5def7ed0318f7082ebfc63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5618211"/>
            <a:ext cx="1239788" cy="1239789"/>
          </a:xfrm>
          <a:prstGeom prst="rect">
            <a:avLst/>
          </a:prstGeom>
          <a:noFill/>
        </p:spPr>
      </p:pic>
      <p:pic>
        <p:nvPicPr>
          <p:cNvPr id="19" name="Picture 6" descr="https://s-media-cache-ak0.pinimg.com/236x/7c/f4/69/7cf469a99f5def7ed0318f7082ebfc63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04212" y="4437112"/>
            <a:ext cx="1239788" cy="1239789"/>
          </a:xfrm>
          <a:prstGeom prst="rect">
            <a:avLst/>
          </a:prstGeom>
          <a:noFill/>
        </p:spPr>
      </p:pic>
      <p:pic>
        <p:nvPicPr>
          <p:cNvPr id="20" name="Picture 6" descr="https://s-media-cache-ak0.pinimg.com/236x/7c/f4/69/7cf469a99f5def7ed0318f7082ebfc63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4437112"/>
            <a:ext cx="1239788" cy="1239789"/>
          </a:xfrm>
          <a:prstGeom prst="rect">
            <a:avLst/>
          </a:prstGeom>
          <a:noFill/>
        </p:spPr>
      </p:pic>
      <p:pic>
        <p:nvPicPr>
          <p:cNvPr id="21" name="Picture 6" descr="https://s-media-cache-ak0.pinimg.com/236x/7c/f4/69/7cf469a99f5def7ed0318f7082ebfc63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04212" y="5618211"/>
            <a:ext cx="1239788" cy="1239789"/>
          </a:xfrm>
          <a:prstGeom prst="rect">
            <a:avLst/>
          </a:prstGeom>
          <a:noFill/>
        </p:spPr>
      </p:pic>
      <p:pic>
        <p:nvPicPr>
          <p:cNvPr id="22" name="Picture 6" descr="https://s-media-cache-ak0.pinimg.com/236x/7c/f4/69/7cf469a99f5def7ed0318f7082ebfc63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5618211"/>
            <a:ext cx="1239788" cy="1239789"/>
          </a:xfrm>
          <a:prstGeom prst="rect">
            <a:avLst/>
          </a:prstGeom>
          <a:noFill/>
        </p:spPr>
      </p:pic>
      <p:pic>
        <p:nvPicPr>
          <p:cNvPr id="26" name="Picture 6" descr="https://s-media-cache-ak0.pinimg.com/236x/7c/f4/69/7cf469a99f5def7ed0318f7082ebfc63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04212" y="3212976"/>
            <a:ext cx="1239788" cy="1239789"/>
          </a:xfrm>
          <a:prstGeom prst="rect">
            <a:avLst/>
          </a:prstGeom>
          <a:noFill/>
        </p:spPr>
      </p:pic>
      <p:pic>
        <p:nvPicPr>
          <p:cNvPr id="27" name="Picture 6" descr="https://s-media-cache-ak0.pinimg.com/236x/7c/f4/69/7cf469a99f5def7ed0318f7082ebfc63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0"/>
            <a:ext cx="1239788" cy="1239789"/>
          </a:xfrm>
          <a:prstGeom prst="rect">
            <a:avLst/>
          </a:prstGeom>
          <a:noFill/>
        </p:spPr>
      </p:pic>
      <p:pic>
        <p:nvPicPr>
          <p:cNvPr id="29" name="Picture 6" descr="https://s-media-cache-ak0.pinimg.com/236x/7c/f4/69/7cf469a99f5def7ed0318f7082ebfc63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0"/>
            <a:ext cx="1239788" cy="1239789"/>
          </a:xfrm>
          <a:prstGeom prst="rect">
            <a:avLst/>
          </a:prstGeom>
          <a:noFill/>
        </p:spPr>
      </p:pic>
      <p:pic>
        <p:nvPicPr>
          <p:cNvPr id="31" name="Picture 6" descr="https://s-media-cache-ak0.pinimg.com/236x/7c/f4/69/7cf469a99f5def7ed0318f7082ebfc63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124744"/>
            <a:ext cx="1239788" cy="1239789"/>
          </a:xfrm>
          <a:prstGeom prst="rect">
            <a:avLst/>
          </a:prstGeom>
          <a:noFill/>
        </p:spPr>
      </p:pic>
      <p:pic>
        <p:nvPicPr>
          <p:cNvPr id="32" name="Picture 6" descr="https://s-media-cache-ak0.pinimg.com/236x/7c/f4/69/7cf469a99f5def7ed0318f7082ebfc63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0"/>
            <a:ext cx="1239788" cy="1239789"/>
          </a:xfrm>
          <a:prstGeom prst="rect">
            <a:avLst/>
          </a:prstGeom>
          <a:noFill/>
        </p:spPr>
      </p:pic>
      <p:pic>
        <p:nvPicPr>
          <p:cNvPr id="34" name="Picture 6" descr="https://s-media-cache-ak0.pinimg.com/236x/7c/f4/69/7cf469a99f5def7ed0318f7082ebfc63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39788" cy="1239789"/>
          </a:xfrm>
          <a:prstGeom prst="rect">
            <a:avLst/>
          </a:prstGeom>
          <a:noFill/>
        </p:spPr>
      </p:pic>
      <p:pic>
        <p:nvPicPr>
          <p:cNvPr id="35" name="Picture 6" descr="https://s-media-cache-ak0.pinimg.com/236x/7c/f4/69/7cf469a99f5def7ed0318f7082ebfc63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4437112"/>
            <a:ext cx="1239788" cy="1239789"/>
          </a:xfrm>
          <a:prstGeom prst="rect">
            <a:avLst/>
          </a:prstGeom>
          <a:noFill/>
        </p:spPr>
      </p:pic>
      <p:pic>
        <p:nvPicPr>
          <p:cNvPr id="36" name="Picture 6" descr="https://s-media-cache-ak0.pinimg.com/236x/7c/f4/69/7cf469a99f5def7ed0318f7082ebfc63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437112"/>
            <a:ext cx="1239788" cy="1239789"/>
          </a:xfrm>
          <a:prstGeom prst="rect">
            <a:avLst/>
          </a:prstGeom>
          <a:noFill/>
        </p:spPr>
      </p:pic>
      <p:pic>
        <p:nvPicPr>
          <p:cNvPr id="37" name="Picture 6" descr="https://s-media-cache-ak0.pinimg.com/236x/7c/f4/69/7cf469a99f5def7ed0318f7082ebfc63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4437112"/>
            <a:ext cx="1239788" cy="1239789"/>
          </a:xfrm>
          <a:prstGeom prst="rect">
            <a:avLst/>
          </a:prstGeom>
          <a:noFill/>
        </p:spPr>
      </p:pic>
      <p:pic>
        <p:nvPicPr>
          <p:cNvPr id="44" name="Picture 18" descr="https://s-media-cache-ak0.pinimg.com/736x/f1/8c/c3/f18cc3799acec42accf8d54d199ba53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124744"/>
            <a:ext cx="1224136" cy="1224136"/>
          </a:xfrm>
          <a:prstGeom prst="rect">
            <a:avLst/>
          </a:prstGeom>
          <a:noFill/>
        </p:spPr>
      </p:pic>
      <p:pic>
        <p:nvPicPr>
          <p:cNvPr id="45" name="Picture 18" descr="https://s-media-cache-ak0.pinimg.com/736x/f1/8c/c3/f18cc3799acec42accf8d54d199ba53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196752"/>
            <a:ext cx="1152128" cy="1152128"/>
          </a:xfrm>
          <a:prstGeom prst="rect">
            <a:avLst/>
          </a:prstGeom>
          <a:noFill/>
        </p:spPr>
      </p:pic>
      <p:pic>
        <p:nvPicPr>
          <p:cNvPr id="28692" name="Picture 20" descr="https://s-media-cache-ak0.pinimg.com/236x/7c/f4/69/7cf469a99f5def7ed0318f7082ebfc63.jpg">
            <a:hlinkClick r:id="rId8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4437112"/>
            <a:ext cx="1296144" cy="1296144"/>
          </a:xfrm>
          <a:prstGeom prst="rect">
            <a:avLst/>
          </a:prstGeom>
          <a:noFill/>
        </p:spPr>
      </p:pic>
      <p:pic>
        <p:nvPicPr>
          <p:cNvPr id="28694" name="Picture 22" descr="http://vignette4.wikia.nocookie.net/p__/images/5/52/Minecraft-steve_12.png/revision/latest?cb=20130604003019&amp;path-prefix=protagonist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36096" y="1340768"/>
            <a:ext cx="2292040" cy="3048795"/>
          </a:xfrm>
          <a:prstGeom prst="rect">
            <a:avLst/>
          </a:prstGeom>
          <a:noFill/>
        </p:spPr>
      </p:pic>
      <p:pic>
        <p:nvPicPr>
          <p:cNvPr id="28696" name="Picture 24" descr="http://4.bp.blogspot.com/-MkUqGXVFq4U/TxenTUnLd5I/AAAAAAAAAL0/Vz5vaFhQeUI/s1600/stone+pick+axe.pn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6200000">
            <a:off x="4572001" y="1340768"/>
            <a:ext cx="1152128" cy="1152129"/>
          </a:xfrm>
          <a:prstGeom prst="rect">
            <a:avLst/>
          </a:prstGeom>
          <a:noFill/>
        </p:spPr>
      </p:pic>
      <p:sp>
        <p:nvSpPr>
          <p:cNvPr id="49" name="Ovale toelichting 48"/>
          <p:cNvSpPr/>
          <p:nvPr/>
        </p:nvSpPr>
        <p:spPr>
          <a:xfrm>
            <a:off x="7380312" y="404664"/>
            <a:ext cx="1224136" cy="1080120"/>
          </a:xfrm>
          <a:prstGeom prst="wedgeEllipseCallout">
            <a:avLst>
              <a:gd name="adj1" fmla="val -41533"/>
              <a:gd name="adj2" fmla="val 655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Yes</a:t>
            </a:r>
            <a:r>
              <a:rPr lang="nl-NL" dirty="0" smtClean="0"/>
              <a:t> </a:t>
            </a:r>
            <a:r>
              <a:rPr lang="nl-NL" dirty="0" err="1" smtClean="0"/>
              <a:t>iron</a:t>
            </a:r>
            <a:r>
              <a:rPr lang="nl-NL" dirty="0" smtClean="0"/>
              <a:t>!</a:t>
            </a:r>
            <a:endParaRPr lang="nl-NL" dirty="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inecraftguideforall.weebly.com/uploads/9/2/2/1/9221709/2374924.jpg?29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56992"/>
            <a:ext cx="3618169" cy="2490589"/>
          </a:xfrm>
          <a:prstGeom prst="rect">
            <a:avLst/>
          </a:prstGeom>
          <a:noFill/>
        </p:spPr>
      </p:pic>
      <p:pic>
        <p:nvPicPr>
          <p:cNvPr id="5" name="Picture 4" descr="http://www.blogcdn.com/www.joystiq.com/media/2012/07/steve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17771" r="20029"/>
          <a:stretch>
            <a:fillRect/>
          </a:stretch>
        </p:blipFill>
        <p:spPr bwMode="auto">
          <a:xfrm>
            <a:off x="4355976" y="2204864"/>
            <a:ext cx="1512168" cy="3241543"/>
          </a:xfrm>
          <a:prstGeom prst="rect">
            <a:avLst/>
          </a:prstGeom>
          <a:noFill/>
        </p:spPr>
      </p:pic>
      <p:sp>
        <p:nvSpPr>
          <p:cNvPr id="6" name="Ovale toelichting 5"/>
          <p:cNvSpPr/>
          <p:nvPr/>
        </p:nvSpPr>
        <p:spPr>
          <a:xfrm>
            <a:off x="5940152" y="1196752"/>
            <a:ext cx="1944216" cy="1152128"/>
          </a:xfrm>
          <a:prstGeom prst="wedgeEllipseCallout">
            <a:avLst>
              <a:gd name="adj1" fmla="val -49732"/>
              <a:gd name="adj2" fmla="val 730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Craft</a:t>
            </a:r>
            <a:r>
              <a:rPr lang="nl-NL" dirty="0" smtClean="0"/>
              <a:t> </a:t>
            </a:r>
            <a:r>
              <a:rPr lang="nl-NL" dirty="0" err="1" smtClean="0"/>
              <a:t>craft</a:t>
            </a:r>
            <a:endParaRPr lang="nl-NL" dirty="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gamesloveres.com/wp-content/uploads/2014/05/minecraft-steve-with-iron-armorsteve-in-iron-armor---novaskin-gallery---minecraft-skins-ac4hvggu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060848"/>
            <a:ext cx="2314575" cy="4029075"/>
          </a:xfrm>
          <a:prstGeom prst="rect">
            <a:avLst/>
          </a:prstGeom>
          <a:noFill/>
        </p:spPr>
      </p:pic>
      <p:sp>
        <p:nvSpPr>
          <p:cNvPr id="5" name="Ovale toelichting 4"/>
          <p:cNvSpPr/>
          <p:nvPr/>
        </p:nvSpPr>
        <p:spPr>
          <a:xfrm>
            <a:off x="5796136" y="620688"/>
            <a:ext cx="2088232" cy="1656184"/>
          </a:xfrm>
          <a:prstGeom prst="wedgeEllipseCallout">
            <a:avLst>
              <a:gd name="adj1" fmla="val -50377"/>
              <a:gd name="adj2" fmla="val 611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FULL IRON!!!</a:t>
            </a:r>
            <a:endParaRPr lang="nl-NL" dirty="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gamesloveres.com/wp-content/uploads/2014/05/minecraft-steve-with-iron-armorsteve-in-iron-armor---novaskin-gallery---minecraft-skins-ac4hvggu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340768"/>
            <a:ext cx="2314575" cy="4029075"/>
          </a:xfrm>
          <a:prstGeom prst="rect">
            <a:avLst/>
          </a:prstGeom>
          <a:noFill/>
        </p:spPr>
      </p:pic>
      <p:pic>
        <p:nvPicPr>
          <p:cNvPr id="31746" name="Picture 2" descr="http://vignette3.wikia.nocookie.net/minecraft/images/e/e2/Minecraft_giant_zombie_by_scott910-d6wij72.png/revision/latest?cb=2015020719291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2060848"/>
            <a:ext cx="2722159" cy="4176464"/>
          </a:xfrm>
          <a:prstGeom prst="rect">
            <a:avLst/>
          </a:prstGeom>
          <a:noFill/>
        </p:spPr>
      </p:pic>
      <p:sp>
        <p:nvSpPr>
          <p:cNvPr id="6" name="Ovale toelichting 5"/>
          <p:cNvSpPr/>
          <p:nvPr/>
        </p:nvSpPr>
        <p:spPr>
          <a:xfrm>
            <a:off x="7380312" y="404664"/>
            <a:ext cx="1584176" cy="1800200"/>
          </a:xfrm>
          <a:prstGeom prst="wedgeEllipseCallout">
            <a:avLst>
              <a:gd name="adj1" fmla="val -61577"/>
              <a:gd name="adj2" fmla="val 388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Zombiiee</a:t>
            </a:r>
            <a:r>
              <a:rPr lang="nl-NL" dirty="0" smtClean="0"/>
              <a:t> we gaan hem hakken.</a:t>
            </a:r>
            <a:endParaRPr lang="nl-NL" dirty="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gamesloveres.com/wp-content/uploads/2014/05/minecraft-steve-with-iron-armorsteve-in-iron-armor---novaskin-gallery---minecraft-skins-ac4hvggu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276872"/>
            <a:ext cx="2314575" cy="4029075"/>
          </a:xfrm>
          <a:prstGeom prst="rect">
            <a:avLst/>
          </a:prstGeom>
          <a:noFill/>
        </p:spPr>
      </p:pic>
      <p:pic>
        <p:nvPicPr>
          <p:cNvPr id="32770" name="Picture 2" descr="http://vignette3.wikia.nocookie.net/minecraft/images/e/e2/Minecraft_giant_zombie_by_scott910-d6wij72.png/revision/latest?cb=2015020719291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836367"/>
            <a:ext cx="1317671" cy="2021633"/>
          </a:xfrm>
          <a:prstGeom prst="rect">
            <a:avLst/>
          </a:prstGeom>
          <a:noFill/>
        </p:spPr>
      </p:pic>
      <p:pic>
        <p:nvPicPr>
          <p:cNvPr id="6" name="Picture 2" descr="http://vignette3.wikia.nocookie.net/minecraft/images/e/e2/Minecraft_giant_zombie_by_scott910-d6wij72.png/revision/latest?cb=2015020719291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3573016"/>
            <a:ext cx="1317671" cy="2021633"/>
          </a:xfrm>
          <a:prstGeom prst="rect">
            <a:avLst/>
          </a:prstGeom>
          <a:noFill/>
        </p:spPr>
      </p:pic>
      <p:pic>
        <p:nvPicPr>
          <p:cNvPr id="7" name="Picture 2" descr="http://vignette3.wikia.nocookie.net/minecraft/images/e/e2/Minecraft_giant_zombie_by_scott910-d6wij72.png/revision/latest?cb=2015020719291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1844824"/>
            <a:ext cx="1317671" cy="2021633"/>
          </a:xfrm>
          <a:prstGeom prst="rect">
            <a:avLst/>
          </a:prstGeom>
          <a:noFill/>
        </p:spPr>
      </p:pic>
      <p:pic>
        <p:nvPicPr>
          <p:cNvPr id="32772" name="Picture 4" descr="http://getminecraftforfree.org/images/walkthrough/skeleton.png?6adec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636912"/>
            <a:ext cx="1447800" cy="2238376"/>
          </a:xfrm>
          <a:prstGeom prst="rect">
            <a:avLst/>
          </a:prstGeom>
          <a:noFill/>
        </p:spPr>
      </p:pic>
      <p:sp>
        <p:nvSpPr>
          <p:cNvPr id="10" name="Ovale toelichting 9"/>
          <p:cNvSpPr/>
          <p:nvPr/>
        </p:nvSpPr>
        <p:spPr>
          <a:xfrm>
            <a:off x="6732240" y="1412776"/>
            <a:ext cx="1872208" cy="1368152"/>
          </a:xfrm>
          <a:prstGeom prst="wedgeEllipseCallout">
            <a:avLst>
              <a:gd name="adj1" fmla="val -52020"/>
              <a:gd name="adj2" fmla="val 737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Aah</a:t>
            </a:r>
            <a:r>
              <a:rPr lang="nl-NL" dirty="0" smtClean="0"/>
              <a:t> gevaar.</a:t>
            </a:r>
          </a:p>
          <a:p>
            <a:pPr algn="ctr"/>
            <a:r>
              <a:rPr lang="nl-NL" dirty="0" smtClean="0"/>
              <a:t>Maar we gaan ze aanvallen.</a:t>
            </a:r>
            <a:endParaRPr lang="nl-NL" dirty="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vignette3.wikia.nocookie.net/minecraft/images/e/e2/Minecraft_giant_zombie_by_scott910-d6wij72.png/revision/latest?cb=2015020719291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836367"/>
            <a:ext cx="1317671" cy="2021633"/>
          </a:xfrm>
          <a:prstGeom prst="rect">
            <a:avLst/>
          </a:prstGeom>
          <a:noFill/>
        </p:spPr>
      </p:pic>
      <p:pic>
        <p:nvPicPr>
          <p:cNvPr id="5" name="Picture 2" descr="http://vignette3.wikia.nocookie.net/minecraft/images/e/e2/Minecraft_giant_zombie_by_scott910-d6wij72.png/revision/latest?cb=2015020719291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005064"/>
            <a:ext cx="1317671" cy="2021633"/>
          </a:xfrm>
          <a:prstGeom prst="rect">
            <a:avLst/>
          </a:prstGeom>
          <a:noFill/>
        </p:spPr>
      </p:pic>
      <p:pic>
        <p:nvPicPr>
          <p:cNvPr id="6" name="Picture 2" descr="http://vignette3.wikia.nocookie.net/minecraft/images/e/e2/Minecraft_giant_zombie_by_scott910-d6wij72.png/revision/latest?cb=2015020719291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916832"/>
            <a:ext cx="1317671" cy="2021633"/>
          </a:xfrm>
          <a:prstGeom prst="rect">
            <a:avLst/>
          </a:prstGeom>
          <a:noFill/>
        </p:spPr>
      </p:pic>
      <p:pic>
        <p:nvPicPr>
          <p:cNvPr id="7" name="Picture 4" descr="http://getminecraftforfree.org/images/walkthrough/skeleton.png?6adec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204864"/>
            <a:ext cx="1447800" cy="2238376"/>
          </a:xfrm>
          <a:prstGeom prst="rect">
            <a:avLst/>
          </a:prstGeom>
          <a:noFill/>
        </p:spPr>
      </p:pic>
      <p:pic>
        <p:nvPicPr>
          <p:cNvPr id="8" name="Picture 4" descr="http://getminecraftforfree.org/images/walkthrough/skeleton.png?6adec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80528" y="4077072"/>
            <a:ext cx="1447800" cy="2238376"/>
          </a:xfrm>
          <a:prstGeom prst="rect">
            <a:avLst/>
          </a:prstGeom>
          <a:noFill/>
        </p:spPr>
      </p:pic>
      <p:pic>
        <p:nvPicPr>
          <p:cNvPr id="9" name="Picture 2" descr="http://www.gamesloveres.com/wp-content/uploads/2014/05/minecraft-steve-with-iron-armorsteve-in-iron-armor---novaskin-gallery---minecraft-skins-ac4hvggu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2852936"/>
            <a:ext cx="1706743" cy="2970997"/>
          </a:xfrm>
          <a:prstGeom prst="rect">
            <a:avLst/>
          </a:prstGeom>
          <a:noFill/>
        </p:spPr>
      </p:pic>
      <p:sp>
        <p:nvSpPr>
          <p:cNvPr id="10" name="Ovale toelichting 9"/>
          <p:cNvSpPr/>
          <p:nvPr/>
        </p:nvSpPr>
        <p:spPr>
          <a:xfrm>
            <a:off x="5652120" y="1700808"/>
            <a:ext cx="1656184" cy="1224136"/>
          </a:xfrm>
          <a:prstGeom prst="wedgeEllipseCallout">
            <a:avLst>
              <a:gd name="adj1" fmla="val -46110"/>
              <a:gd name="adj2" fmla="val 733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Mep map au! Mep </a:t>
            </a:r>
            <a:r>
              <a:rPr lang="nl-NL" dirty="0" err="1" smtClean="0"/>
              <a:t>mep</a:t>
            </a:r>
            <a:r>
              <a:rPr lang="nl-NL" dirty="0" smtClean="0"/>
              <a:t> mep!</a:t>
            </a:r>
            <a:endParaRPr lang="nl-NL" dirty="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lh4.ggpht.com/VVdzi4otSeQ7olDbFT6r__HgSlmQbmhXElgWiGpilrP9X13E91wP-FHS5ldhHgC-kB97vaqVf0vMcZgXaYU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412154"/>
            <a:ext cx="2160240" cy="4351638"/>
          </a:xfrm>
          <a:prstGeom prst="rect">
            <a:avLst/>
          </a:prstGeom>
          <a:noFill/>
        </p:spPr>
      </p:pic>
      <p:sp>
        <p:nvSpPr>
          <p:cNvPr id="5" name="Ovale toelichting 4"/>
          <p:cNvSpPr/>
          <p:nvPr/>
        </p:nvSpPr>
        <p:spPr>
          <a:xfrm>
            <a:off x="4572000" y="548680"/>
            <a:ext cx="1656184" cy="1296144"/>
          </a:xfrm>
          <a:prstGeom prst="wedgeEllipseCallout">
            <a:avLst>
              <a:gd name="adj1" fmla="val -60745"/>
              <a:gd name="adj2" fmla="val 472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Kom we gaan!</a:t>
            </a:r>
            <a:endParaRPr lang="nl-NL" dirty="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getminecraftforfree.org/images/walkthrough/skeleton.png?6adec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924944"/>
            <a:ext cx="1447800" cy="2238376"/>
          </a:xfrm>
          <a:prstGeom prst="rect">
            <a:avLst/>
          </a:prstGeom>
          <a:noFill/>
        </p:spPr>
      </p:pic>
      <p:pic>
        <p:nvPicPr>
          <p:cNvPr id="5" name="Picture 2" descr="http://www.gamesloveres.com/wp-content/uploads/2014/05/minecraft-steve-with-iron-armorsteve-in-iron-armor---novaskin-gallery---minecraft-skins-ac4hvggu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2924944"/>
            <a:ext cx="1346703" cy="2344261"/>
          </a:xfrm>
          <a:prstGeom prst="rect">
            <a:avLst/>
          </a:prstGeom>
          <a:noFill/>
        </p:spPr>
      </p:pic>
      <p:sp>
        <p:nvSpPr>
          <p:cNvPr id="6" name="Ovale toelichting 5"/>
          <p:cNvSpPr/>
          <p:nvPr/>
        </p:nvSpPr>
        <p:spPr>
          <a:xfrm>
            <a:off x="3419872" y="1700808"/>
            <a:ext cx="2376264" cy="1296144"/>
          </a:xfrm>
          <a:prstGeom prst="wedgeEllipseCallout">
            <a:avLst>
              <a:gd name="adj1" fmla="val -51432"/>
              <a:gd name="adj2" fmla="val 820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En de laatste.</a:t>
            </a:r>
          </a:p>
          <a:p>
            <a:pPr algn="ctr"/>
            <a:r>
              <a:rPr lang="nl-NL" dirty="0" smtClean="0"/>
              <a:t>Mep mep!</a:t>
            </a:r>
            <a:endParaRPr lang="nl-NL" dirty="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gamesloveres.com/wp-content/uploads/2014/05/minecraft-steve-with-iron-armorsteve-in-iron-armor---novaskin-gallery---minecraft-skins-ac4hvggu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484784"/>
            <a:ext cx="2808312" cy="4888544"/>
          </a:xfrm>
          <a:prstGeom prst="rect">
            <a:avLst/>
          </a:prstGeom>
          <a:noFill/>
        </p:spPr>
      </p:pic>
      <p:sp>
        <p:nvSpPr>
          <p:cNvPr id="5" name="Ovale toelichting 4"/>
          <p:cNvSpPr/>
          <p:nvPr/>
        </p:nvSpPr>
        <p:spPr>
          <a:xfrm>
            <a:off x="4932040" y="260648"/>
            <a:ext cx="3851920" cy="1800200"/>
          </a:xfrm>
          <a:prstGeom prst="wedgeEllipseCallout">
            <a:avLst>
              <a:gd name="adj1" fmla="val -46574"/>
              <a:gd name="adj2" fmla="val 71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/>
              <a:t>Ik ben de winnaar!!!</a:t>
            </a:r>
            <a:endParaRPr lang="nl-NL" sz="3600" dirty="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gamesloveres.com/wp-content/uploads/2014/05/minecraft-steve-with-iron-armorsteve-in-iron-armor---novaskin-gallery---minecraft-skins-ac4hvggu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844824"/>
            <a:ext cx="2275146" cy="3960440"/>
          </a:xfrm>
          <a:prstGeom prst="rect">
            <a:avLst/>
          </a:prstGeom>
          <a:noFill/>
        </p:spPr>
      </p:pic>
      <p:sp>
        <p:nvSpPr>
          <p:cNvPr id="6" name="Ovale toelichting 5"/>
          <p:cNvSpPr/>
          <p:nvPr/>
        </p:nvSpPr>
        <p:spPr>
          <a:xfrm>
            <a:off x="5148064" y="1124744"/>
            <a:ext cx="2592288" cy="1224136"/>
          </a:xfrm>
          <a:prstGeom prst="wedgeEllipseCallout">
            <a:avLst>
              <a:gd name="adj1" fmla="val -49307"/>
              <a:gd name="adj2" fmla="val 751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Ik heb weer zin om te gaan </a:t>
            </a:r>
            <a:r>
              <a:rPr lang="nl-NL" dirty="0" err="1" smtClean="0"/>
              <a:t>minen</a:t>
            </a:r>
            <a:r>
              <a:rPr lang="nl-NL" dirty="0" smtClean="0"/>
              <a:t>.</a:t>
            </a:r>
            <a:endParaRPr lang="nl-NL" dirty="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vignette4.wikia.nocookie.net/p__/images/5/52/Minecraft-steve_12.png/revision/latest?cb=20130604003019&amp;path-prefix=protagonis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124744"/>
            <a:ext cx="3672408" cy="4884914"/>
          </a:xfrm>
          <a:prstGeom prst="rect">
            <a:avLst/>
          </a:prstGeom>
          <a:noFill/>
        </p:spPr>
      </p:pic>
      <p:sp>
        <p:nvSpPr>
          <p:cNvPr id="5" name="Ovale toelichting 4"/>
          <p:cNvSpPr/>
          <p:nvPr/>
        </p:nvSpPr>
        <p:spPr>
          <a:xfrm>
            <a:off x="6876256" y="260648"/>
            <a:ext cx="1944216" cy="1224136"/>
          </a:xfrm>
          <a:prstGeom prst="wedgeEllipseCallout">
            <a:avLst>
              <a:gd name="adj1" fmla="val -64465"/>
              <a:gd name="adj2" fmla="val 49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Ik ben trouwens </a:t>
            </a:r>
            <a:r>
              <a:rPr lang="nl-NL" dirty="0" err="1" smtClean="0"/>
              <a:t>Steve</a:t>
            </a:r>
            <a:r>
              <a:rPr lang="nl-NL" dirty="0" smtClean="0"/>
              <a:t>.</a:t>
            </a:r>
            <a:endParaRPr lang="nl-NL" dirty="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vignette4.wikia.nocookie.net/p__/images/5/52/Minecraft-steve_12.png/revision/latest?cb=20130604003019&amp;path-prefix=protagonis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412776"/>
            <a:ext cx="3866009" cy="5142436"/>
          </a:xfrm>
          <a:prstGeom prst="rect">
            <a:avLst/>
          </a:prstGeom>
          <a:noFill/>
        </p:spPr>
      </p:pic>
      <p:sp>
        <p:nvSpPr>
          <p:cNvPr id="5" name="Ovale toelichting 4"/>
          <p:cNvSpPr/>
          <p:nvPr/>
        </p:nvSpPr>
        <p:spPr>
          <a:xfrm>
            <a:off x="6084168" y="404664"/>
            <a:ext cx="2520280" cy="1080120"/>
          </a:xfrm>
          <a:prstGeom prst="wedgeEllipseCallout">
            <a:avLst>
              <a:gd name="adj1" fmla="val -78097"/>
              <a:gd name="adj2" fmla="val 523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Kom we gaan een boom zoeken.</a:t>
            </a:r>
            <a:endParaRPr lang="nl-NL" dirty="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vignette4.wikia.nocookie.net/p__/images/5/52/Minecraft-steve_12.png/revision/latest?cb=20130604003019&amp;path-prefix=protagonis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836712"/>
            <a:ext cx="3789420" cy="5040560"/>
          </a:xfrm>
          <a:prstGeom prst="rect">
            <a:avLst/>
          </a:prstGeom>
          <a:noFill/>
        </p:spPr>
      </p:pic>
      <p:sp>
        <p:nvSpPr>
          <p:cNvPr id="5" name="Ovale toelichting 4"/>
          <p:cNvSpPr/>
          <p:nvPr/>
        </p:nvSpPr>
        <p:spPr>
          <a:xfrm>
            <a:off x="7236296" y="836712"/>
            <a:ext cx="1512168" cy="1476744"/>
          </a:xfrm>
          <a:prstGeom prst="wedgeEllipseCallout">
            <a:avLst>
              <a:gd name="adj1" fmla="val -85674"/>
              <a:gd name="adj2" fmla="val 177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Waar is die boom!</a:t>
            </a:r>
            <a:endParaRPr lang="nl-NL" dirty="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vignette4.wikia.nocookie.net/p__/images/5/52/Minecraft-steve_12.png/revision/latest?cb=20130604003019&amp;path-prefix=protagonis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1" y="758652"/>
            <a:ext cx="3960440" cy="5268045"/>
          </a:xfrm>
          <a:prstGeom prst="rect">
            <a:avLst/>
          </a:prstGeom>
          <a:noFill/>
        </p:spPr>
      </p:pic>
      <p:sp>
        <p:nvSpPr>
          <p:cNvPr id="6" name="Ovale toelichting 5"/>
          <p:cNvSpPr/>
          <p:nvPr/>
        </p:nvSpPr>
        <p:spPr>
          <a:xfrm>
            <a:off x="5796136" y="548680"/>
            <a:ext cx="2592288" cy="936104"/>
          </a:xfrm>
          <a:prstGeom prst="wedgeEllipseCallout">
            <a:avLst>
              <a:gd name="adj1" fmla="val -66307"/>
              <a:gd name="adj2" fmla="val 801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Waar is die </a:t>
            </a:r>
            <a:r>
              <a:rPr lang="nl-NL" dirty="0" err="1" smtClean="0"/>
              <a:t>facking</a:t>
            </a:r>
            <a:r>
              <a:rPr lang="nl-NL" dirty="0" smtClean="0"/>
              <a:t> boom!!!</a:t>
            </a:r>
            <a:endParaRPr lang="nl-NL" dirty="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vignette4.wikia.nocookie.net/p__/images/5/52/Minecraft-steve_12.png/revision/latest?cb=20130604003019&amp;path-prefix=protagonis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980728"/>
            <a:ext cx="1569902" cy="2088232"/>
          </a:xfrm>
          <a:prstGeom prst="rect">
            <a:avLst/>
          </a:prstGeom>
          <a:noFill/>
        </p:spPr>
      </p:pic>
      <p:pic>
        <p:nvPicPr>
          <p:cNvPr id="20486" name="Picture 6" descr="http://ep.yimg.com/ay/dragonballzcentral/minecraft-jazwares-papercraft-oak-tree-1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196752"/>
            <a:ext cx="4029075" cy="5334001"/>
          </a:xfrm>
          <a:prstGeom prst="rect">
            <a:avLst/>
          </a:prstGeom>
          <a:noFill/>
        </p:spPr>
      </p:pic>
      <p:sp>
        <p:nvSpPr>
          <p:cNvPr id="7" name="Ovale toelichting 6"/>
          <p:cNvSpPr/>
          <p:nvPr/>
        </p:nvSpPr>
        <p:spPr>
          <a:xfrm>
            <a:off x="7668344" y="260648"/>
            <a:ext cx="1475656" cy="864096"/>
          </a:xfrm>
          <a:prstGeom prst="wedgeEllipseCallout">
            <a:avLst>
              <a:gd name="adj1" fmla="val -57732"/>
              <a:gd name="adj2" fmla="val 752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Eindelijk een boom.</a:t>
            </a:r>
            <a:endParaRPr lang="nl-NL" dirty="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ep.yimg.com/ay/dragonballzcentral/minecraft-jazwares-papercraft-oak-tree-1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3535464" cy="4680520"/>
          </a:xfrm>
          <a:prstGeom prst="rect">
            <a:avLst/>
          </a:prstGeom>
          <a:noFill/>
        </p:spPr>
      </p:pic>
      <p:pic>
        <p:nvPicPr>
          <p:cNvPr id="21508" name="Picture 4" descr="http://lh3.googleusercontent.com/CGzTd2SR0vyWG_DyEBmxmNoqRG8uvhvzrcLkrHjS8qaJlg-v5Ya2I0_bUeE95cwpNj_FMXK5y4zzimkBVaoJ=s4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4869160"/>
            <a:ext cx="1309522" cy="1152128"/>
          </a:xfrm>
          <a:prstGeom prst="rect">
            <a:avLst/>
          </a:prstGeom>
          <a:noFill/>
        </p:spPr>
      </p:pic>
      <p:pic>
        <p:nvPicPr>
          <p:cNvPr id="21510" name="Picture 6" descr="http://vignette4.wikia.nocookie.net/p__/images/5/52/Minecraft-steve_12.png/revision/latest?cb=20130604003019&amp;path-prefix=protagonist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3140968"/>
            <a:ext cx="1705769" cy="2268957"/>
          </a:xfrm>
          <a:prstGeom prst="rect">
            <a:avLst/>
          </a:prstGeom>
          <a:noFill/>
        </p:spPr>
      </p:pic>
      <p:sp>
        <p:nvSpPr>
          <p:cNvPr id="7" name="Ovale toelichting 6"/>
          <p:cNvSpPr/>
          <p:nvPr/>
        </p:nvSpPr>
        <p:spPr>
          <a:xfrm>
            <a:off x="6516216" y="2420888"/>
            <a:ext cx="1440160" cy="1008112"/>
          </a:xfrm>
          <a:prstGeom prst="wedgeEllipseCallout">
            <a:avLst>
              <a:gd name="adj1" fmla="val -59535"/>
              <a:gd name="adj2" fmla="val 586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Neee</a:t>
            </a:r>
            <a:r>
              <a:rPr lang="nl-NL" dirty="0" smtClean="0"/>
              <a:t> varken doe het niet.</a:t>
            </a:r>
            <a:endParaRPr lang="nl-NL" dirty="0"/>
          </a:p>
        </p:txBody>
      </p:sp>
      <p:sp>
        <p:nvSpPr>
          <p:cNvPr id="9" name="Ovale toelichting 8"/>
          <p:cNvSpPr/>
          <p:nvPr/>
        </p:nvSpPr>
        <p:spPr>
          <a:xfrm>
            <a:off x="4139952" y="4293096"/>
            <a:ext cx="1224136" cy="576064"/>
          </a:xfrm>
          <a:prstGeom prst="wedgeEllipseCallout">
            <a:avLst>
              <a:gd name="adj1" fmla="val -45132"/>
              <a:gd name="adj2" fmla="val 720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Hap </a:t>
            </a:r>
            <a:r>
              <a:rPr lang="nl-NL" dirty="0" err="1" smtClean="0"/>
              <a:t>hap</a:t>
            </a:r>
            <a:endParaRPr lang="nl-NL" dirty="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lh4.ggpht.com/VVdzi4otSeQ7olDbFT6r__HgSlmQbmhXElgWiGpilrP9X13E91wP-FHS5ldhHgC-kB97vaqVf0vMcZgXaYU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581128"/>
            <a:ext cx="786417" cy="1584176"/>
          </a:xfrm>
          <a:prstGeom prst="rect">
            <a:avLst/>
          </a:prstGeom>
          <a:noFill/>
        </p:spPr>
      </p:pic>
      <p:pic>
        <p:nvPicPr>
          <p:cNvPr id="22532" name="Picture 4" descr="http://ep.yimg.com/ay/dragonballzcentral/minecraft-jazwares-papercraft-oak-tree-1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1" y="2132856"/>
            <a:ext cx="3100330" cy="4104456"/>
          </a:xfrm>
          <a:prstGeom prst="rect">
            <a:avLst/>
          </a:prstGeom>
          <a:noFill/>
        </p:spPr>
      </p:pic>
      <p:sp>
        <p:nvSpPr>
          <p:cNvPr id="6" name="Ovale toelichting 5"/>
          <p:cNvSpPr/>
          <p:nvPr/>
        </p:nvSpPr>
        <p:spPr>
          <a:xfrm>
            <a:off x="4427984" y="3140968"/>
            <a:ext cx="1800200" cy="1512168"/>
          </a:xfrm>
          <a:prstGeom prst="wedgeEllipseCallout">
            <a:avLst>
              <a:gd name="adj1" fmla="val -60175"/>
              <a:gd name="adj2" fmla="val 683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Yes</a:t>
            </a:r>
            <a:r>
              <a:rPr lang="nl-NL" dirty="0" smtClean="0"/>
              <a:t> dat varken is dood en de boom is van mij.</a:t>
            </a:r>
            <a:endParaRPr lang="nl-NL" dirty="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122</Words>
  <Application>Microsoft Office PowerPoint</Application>
  <PresentationFormat>Diavoorstelling (4:3)</PresentationFormat>
  <Paragraphs>24</Paragraphs>
  <Slides>23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4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</vt:vector>
  </TitlesOfParts>
  <Company>Non Profit Educational 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bb1</dc:creator>
  <cp:lastModifiedBy>bb1</cp:lastModifiedBy>
  <cp:revision>24</cp:revision>
  <dcterms:created xsi:type="dcterms:W3CDTF">2015-06-25T06:56:53Z</dcterms:created>
  <dcterms:modified xsi:type="dcterms:W3CDTF">2015-07-03T08:29:03Z</dcterms:modified>
</cp:coreProperties>
</file>